
<file path=[Content_Types].xml><?xml version="1.0" encoding="utf-8"?>
<Types xmlns="http://schemas.openxmlformats.org/package/2006/content-types">
  <Default ContentType="application/x-fontdata" Extension="fntdata"/>
  <Default ContentType="image/gif" Extension="gif"/>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gif" Type="http://schemas.openxmlformats.org/officeDocument/2006/relationships/image"/><Relationship Id="rId3" Target="../media/image2.gif" Type="http://schemas.openxmlformats.org/officeDocument/2006/relationships/image"/><Relationship Id="rId4" Target="../media/image3.gif" Type="http://schemas.openxmlformats.org/officeDocument/2006/relationships/image"/><Relationship Id="rId5"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gif"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gif" Type="http://schemas.openxmlformats.org/officeDocument/2006/relationships/image"/><Relationship Id="rId3" Target="../media/image8.gif" Type="http://schemas.openxmlformats.org/officeDocument/2006/relationships/image"/><Relationship Id="rId4"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gif" Type="http://schemas.openxmlformats.org/officeDocument/2006/relationships/image"/><Relationship Id="rId3" Target="../media/image10.gif" Type="http://schemas.openxmlformats.org/officeDocument/2006/relationships/image"/><Relationship Id="rId4"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gif" Type="http://schemas.openxmlformats.org/officeDocument/2006/relationships/image"/><Relationship Id="rId3" Target="../media/image13.gif" Type="http://schemas.openxmlformats.org/officeDocument/2006/relationships/image"/><Relationship Id="rId4" Target="../media/image14.gif"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15.png" Type="http://schemas.openxmlformats.org/officeDocument/2006/relationships/image"/><Relationship Id="rId8" Target="../media/image3.gif"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gif" Type="http://schemas.openxmlformats.org/officeDocument/2006/relationships/image"/><Relationship Id="rId3" Target="../media/image17.jpeg" Type="http://schemas.openxmlformats.org/officeDocument/2006/relationships/image"/><Relationship Id="rId4" Target="../media/VAGZnVKcoj0.mp4" Type="http://schemas.openxmlformats.org/officeDocument/2006/relationships/video"/><Relationship Id="rId5" Target="../media/VAGZnVKcoj0.mp4" Type="http://schemas.microsoft.com/office/2007/relationships/media"/><Relationship Id="rId6" Target="../media/image3.gif"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14.gif" Type="http://schemas.openxmlformats.org/officeDocument/2006/relationships/image"/><Relationship Id="rId6" Target="../media/image13.gif"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gif" Type="http://schemas.openxmlformats.org/officeDocument/2006/relationships/image"/><Relationship Id="rId3" Target="../media/image14.gif" Type="http://schemas.openxmlformats.org/officeDocument/2006/relationships/image"/><Relationship Id="rId4" Target="../media/image3.gif"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3.gif"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10800000">
            <a:off x="6427828" y="-1797179"/>
            <a:ext cx="15735219" cy="13881357"/>
          </a:xfrm>
          <a:prstGeom prst="rect">
            <a:avLst/>
          </a:prstGeom>
        </p:spPr>
      </p:pic>
      <p:grpSp>
        <p:nvGrpSpPr>
          <p:cNvPr name="Group 3" id="3"/>
          <p:cNvGrpSpPr/>
          <p:nvPr/>
        </p:nvGrpSpPr>
        <p:grpSpPr>
          <a:xfrm rot="0">
            <a:off x="583035" y="2049921"/>
            <a:ext cx="16980366" cy="6187158"/>
            <a:chOff x="0" y="0"/>
            <a:chExt cx="22640488" cy="8249545"/>
          </a:xfrm>
        </p:grpSpPr>
        <p:sp>
          <p:nvSpPr>
            <p:cNvPr name="TextBox 4" id="4"/>
            <p:cNvSpPr txBox="true"/>
            <p:nvPr/>
          </p:nvSpPr>
          <p:spPr>
            <a:xfrm rot="0">
              <a:off x="0" y="-221615"/>
              <a:ext cx="22640488" cy="7373197"/>
            </a:xfrm>
            <a:prstGeom prst="rect">
              <a:avLst/>
            </a:prstGeom>
          </p:spPr>
          <p:txBody>
            <a:bodyPr anchor="t" rtlCol="false" tIns="0" lIns="0" bIns="0" rIns="0">
              <a:spAutoFit/>
            </a:bodyPr>
            <a:lstStyle/>
            <a:p>
              <a:pPr algn="ctr">
                <a:lnSpc>
                  <a:spcPts val="13667"/>
                </a:lnSpc>
              </a:pPr>
              <a:r>
                <a:rPr lang="en-US" sz="12425">
                  <a:solidFill>
                    <a:srgbClr val="2B2B2B"/>
                  </a:solidFill>
                  <a:latin typeface="Agrandir"/>
                  <a:ea typeface="Agrandir"/>
                  <a:cs typeface="Agrandir"/>
                  <a:sym typeface="Agrandir"/>
                </a:rPr>
                <a:t>BEYOND QWERTY -VOICE BASEDFORM FILLING</a:t>
              </a:r>
            </a:p>
          </p:txBody>
        </p:sp>
        <p:sp>
          <p:nvSpPr>
            <p:cNvPr name="TextBox 5" id="5"/>
            <p:cNvSpPr txBox="true"/>
            <p:nvPr/>
          </p:nvSpPr>
          <p:spPr>
            <a:xfrm rot="0">
              <a:off x="0" y="7487704"/>
              <a:ext cx="22640488" cy="761841"/>
            </a:xfrm>
            <a:prstGeom prst="rect">
              <a:avLst/>
            </a:prstGeom>
          </p:spPr>
          <p:txBody>
            <a:bodyPr anchor="t" rtlCol="false" tIns="0" lIns="0" bIns="0" rIns="0">
              <a:spAutoFit/>
            </a:bodyPr>
            <a:lstStyle/>
            <a:p>
              <a:pPr algn="ctr">
                <a:lnSpc>
                  <a:spcPts val="4206"/>
                </a:lnSpc>
                <a:spcBef>
                  <a:spcPct val="0"/>
                </a:spcBef>
              </a:pPr>
            </a:p>
          </p:txBody>
        </p:sp>
      </p:grpSp>
      <p:pic>
        <p:nvPicPr>
          <p:cNvPr name="Picture 6" id="6"/>
          <p:cNvPicPr>
            <a:picLocks noChangeAspect="true"/>
          </p:cNvPicPr>
          <p:nvPr/>
        </p:nvPicPr>
        <p:blipFill>
          <a:blip r:embed="rId3">
            <a:alphaModFix amt="50000"/>
          </a:blip>
          <a:srcRect l="0" t="0" r="0" b="0"/>
          <a:stretch>
            <a:fillRect/>
          </a:stretch>
        </p:blipFill>
        <p:spPr>
          <a:xfrm flipH="false" flipV="false" rot="0">
            <a:off x="-2318726" y="-376453"/>
            <a:ext cx="9743013" cy="1709948"/>
          </a:xfrm>
          <a:prstGeom prst="rect">
            <a:avLst/>
          </a:prstGeom>
        </p:spPr>
      </p:pic>
      <p:pic>
        <p:nvPicPr>
          <p:cNvPr name="Picture 7" id="7"/>
          <p:cNvPicPr>
            <a:picLocks noChangeAspect="true"/>
          </p:cNvPicPr>
          <p:nvPr/>
        </p:nvPicPr>
        <p:blipFill>
          <a:blip r:embed="rId4">
            <a:alphaModFix amt="25000"/>
          </a:blip>
          <a:srcRect l="0" t="0" r="0" b="0"/>
          <a:stretch>
            <a:fillRect/>
          </a:stretch>
        </p:blipFill>
        <p:spPr>
          <a:xfrm flipH="false" flipV="false" rot="-7199120">
            <a:off x="-2896988" y="-1002021"/>
            <a:ext cx="5793977" cy="5895448"/>
          </a:xfrm>
          <a:prstGeom prst="rect">
            <a:avLst/>
          </a:prstGeom>
        </p:spPr>
      </p:pic>
      <p:sp>
        <p:nvSpPr>
          <p:cNvPr name="TextBox 8" id="8"/>
          <p:cNvSpPr txBox="true"/>
          <p:nvPr/>
        </p:nvSpPr>
        <p:spPr>
          <a:xfrm rot="0">
            <a:off x="11454732" y="7357215"/>
            <a:ext cx="5681412" cy="1022987"/>
          </a:xfrm>
          <a:prstGeom prst="rect">
            <a:avLst/>
          </a:prstGeom>
        </p:spPr>
        <p:txBody>
          <a:bodyPr anchor="t" rtlCol="false" tIns="0" lIns="0" bIns="0" rIns="0">
            <a:spAutoFit/>
          </a:bodyPr>
          <a:lstStyle/>
          <a:p>
            <a:pPr algn="l">
              <a:lnSpc>
                <a:spcPts val="7139"/>
              </a:lnSpc>
            </a:pPr>
            <a:r>
              <a:rPr lang="en-US" sz="5099">
                <a:solidFill>
                  <a:srgbClr val="2B2B2B"/>
                </a:solidFill>
                <a:latin typeface="Agrandir"/>
                <a:ea typeface="Agrandir"/>
                <a:cs typeface="Agrandir"/>
                <a:sym typeface="Agrandir"/>
              </a:rPr>
              <a:t>-KODURU NANDINI</a:t>
            </a:r>
          </a:p>
        </p:txBody>
      </p:sp>
      <p:grpSp>
        <p:nvGrpSpPr>
          <p:cNvPr name="Group 9" id="9"/>
          <p:cNvGrpSpPr/>
          <p:nvPr/>
        </p:nvGrpSpPr>
        <p:grpSpPr>
          <a:xfrm rot="0">
            <a:off x="1368487" y="6190253"/>
            <a:ext cx="4515855" cy="3774721"/>
            <a:chOff x="0" y="0"/>
            <a:chExt cx="4983480" cy="4165600"/>
          </a:xfrm>
        </p:grpSpPr>
        <p:sp>
          <p:nvSpPr>
            <p:cNvPr name="Freeform 10" id="10"/>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blipFill>
              <a:blip r:embed="rId5"/>
              <a:stretch>
                <a:fillRect l="-20074" t="0" r="-20074" b="0"/>
              </a:stretch>
            </a:blipFill>
          </p:spPr>
        </p:sp>
      </p:grpSp>
      <p:pic>
        <p:nvPicPr>
          <p:cNvPr name="Picture 11" id="11"/>
          <p:cNvPicPr>
            <a:picLocks noChangeAspect="true"/>
          </p:cNvPicPr>
          <p:nvPr/>
        </p:nvPicPr>
        <p:blipFill>
          <a:blip r:embed="rId4">
            <a:alphaModFix amt="25000"/>
          </a:blip>
          <a:srcRect l="0" t="0" r="0" b="0"/>
          <a:stretch>
            <a:fillRect/>
          </a:stretch>
        </p:blipFill>
        <p:spPr>
          <a:xfrm flipH="false" flipV="false" rot="-7199120">
            <a:off x="13784033" y="4802125"/>
            <a:ext cx="5793977" cy="5895448"/>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E4E3"/>
        </a:solidFill>
      </p:bgPr>
    </p:bg>
    <p:spTree>
      <p:nvGrpSpPr>
        <p:cNvPr id="1" name=""/>
        <p:cNvGrpSpPr/>
        <p:nvPr/>
      </p:nvGrpSpPr>
      <p:grpSpPr>
        <a:xfrm>
          <a:off x="0" y="0"/>
          <a:ext cx="0" cy="0"/>
          <a:chOff x="0" y="0"/>
          <a:chExt cx="0" cy="0"/>
        </a:xfrm>
      </p:grpSpPr>
      <p:sp>
        <p:nvSpPr>
          <p:cNvPr name="TextBox 2" id="2"/>
          <p:cNvSpPr txBox="true"/>
          <p:nvPr/>
        </p:nvSpPr>
        <p:spPr>
          <a:xfrm rot="0">
            <a:off x="1028700" y="4074777"/>
            <a:ext cx="6780460" cy="1247792"/>
          </a:xfrm>
          <a:prstGeom prst="rect">
            <a:avLst/>
          </a:prstGeom>
        </p:spPr>
        <p:txBody>
          <a:bodyPr anchor="t" rtlCol="false" tIns="0" lIns="0" bIns="0" rIns="0">
            <a:spAutoFit/>
          </a:bodyPr>
          <a:lstStyle/>
          <a:p>
            <a:pPr algn="l" marL="0" indent="0" lvl="0">
              <a:lnSpc>
                <a:spcPts val="8399"/>
              </a:lnSpc>
              <a:spcBef>
                <a:spcPct val="0"/>
              </a:spcBef>
            </a:pPr>
            <a:r>
              <a:rPr lang="en-US" sz="6999">
                <a:solidFill>
                  <a:srgbClr val="2B2B2B"/>
                </a:solidFill>
                <a:latin typeface="Agrandir"/>
                <a:ea typeface="Agrandir"/>
                <a:cs typeface="Agrandir"/>
                <a:sym typeface="Agrandir"/>
              </a:rPr>
              <a:t>Contents</a:t>
            </a:r>
          </a:p>
        </p:txBody>
      </p:sp>
      <p:grpSp>
        <p:nvGrpSpPr>
          <p:cNvPr name="Group 3" id="3"/>
          <p:cNvGrpSpPr/>
          <p:nvPr/>
        </p:nvGrpSpPr>
        <p:grpSpPr>
          <a:xfrm rot="0">
            <a:off x="8795116" y="1004353"/>
            <a:ext cx="8541929" cy="1073982"/>
            <a:chOff x="0" y="0"/>
            <a:chExt cx="11389239" cy="1431976"/>
          </a:xfrm>
        </p:grpSpPr>
        <p:sp>
          <p:nvSpPr>
            <p:cNvPr name="Freeform 4" id="4"/>
            <p:cNvSpPr/>
            <p:nvPr/>
          </p:nvSpPr>
          <p:spPr>
            <a:xfrm flipH="false" flipV="false" rot="0">
              <a:off x="0" y="0"/>
              <a:ext cx="1390319" cy="1431976"/>
            </a:xfrm>
            <a:custGeom>
              <a:avLst/>
              <a:gdLst/>
              <a:ahLst/>
              <a:cxnLst/>
              <a:rect r="r" b="b" t="t" l="l"/>
              <a:pathLst>
                <a:path h="1431976" w="1390319">
                  <a:moveTo>
                    <a:pt x="0" y="0"/>
                  </a:moveTo>
                  <a:lnTo>
                    <a:pt x="1390319" y="0"/>
                  </a:lnTo>
                  <a:lnTo>
                    <a:pt x="1390319" y="1431976"/>
                  </a:lnTo>
                  <a:lnTo>
                    <a:pt x="0" y="14319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021120" y="-65763"/>
              <a:ext cx="9368118" cy="1306327"/>
            </a:xfrm>
            <a:prstGeom prst="rect">
              <a:avLst/>
            </a:prstGeom>
          </p:spPr>
          <p:txBody>
            <a:bodyPr anchor="t" rtlCol="false" tIns="0" lIns="0" bIns="0" rIns="0">
              <a:spAutoFit/>
            </a:bodyPr>
            <a:lstStyle/>
            <a:p>
              <a:pPr algn="l">
                <a:lnSpc>
                  <a:spcPts val="7271"/>
                </a:lnSpc>
              </a:pPr>
              <a:r>
                <a:rPr lang="en-US" sz="5193">
                  <a:solidFill>
                    <a:srgbClr val="2B2B2B"/>
                  </a:solidFill>
                  <a:latin typeface="Agrandir"/>
                  <a:ea typeface="Agrandir"/>
                  <a:cs typeface="Agrandir"/>
                  <a:sym typeface="Agrandir"/>
                </a:rPr>
                <a:t>Overview</a:t>
              </a:r>
            </a:p>
          </p:txBody>
        </p:sp>
        <p:sp>
          <p:nvSpPr>
            <p:cNvPr name="TextBox 6" id="6"/>
            <p:cNvSpPr txBox="true"/>
            <p:nvPr/>
          </p:nvSpPr>
          <p:spPr>
            <a:xfrm rot="0">
              <a:off x="434452" y="399654"/>
              <a:ext cx="521415" cy="527893"/>
            </a:xfrm>
            <a:prstGeom prst="rect">
              <a:avLst/>
            </a:prstGeom>
          </p:spPr>
          <p:txBody>
            <a:bodyPr anchor="t" rtlCol="false" tIns="0" lIns="0" bIns="0" rIns="0">
              <a:spAutoFit/>
            </a:bodyPr>
            <a:lstStyle/>
            <a:p>
              <a:pPr algn="ctr">
                <a:lnSpc>
                  <a:spcPts val="2983"/>
                </a:lnSpc>
              </a:pPr>
              <a:r>
                <a:rPr lang="en-US" b="true" sz="2131">
                  <a:solidFill>
                    <a:srgbClr val="2B2B2B"/>
                  </a:solidFill>
                  <a:latin typeface="Agrandir Bold"/>
                  <a:ea typeface="Agrandir Bold"/>
                  <a:cs typeface="Agrandir Bold"/>
                  <a:sym typeface="Agrandir Bold"/>
                </a:rPr>
                <a:t>1</a:t>
              </a:r>
            </a:p>
          </p:txBody>
        </p:sp>
      </p:grpSp>
      <p:grpSp>
        <p:nvGrpSpPr>
          <p:cNvPr name="Group 7" id="7"/>
          <p:cNvGrpSpPr/>
          <p:nvPr/>
        </p:nvGrpSpPr>
        <p:grpSpPr>
          <a:xfrm rot="0">
            <a:off x="8795116" y="2388840"/>
            <a:ext cx="8113466" cy="1020111"/>
            <a:chOff x="0" y="0"/>
            <a:chExt cx="10817954" cy="1360148"/>
          </a:xfrm>
        </p:grpSpPr>
        <p:sp>
          <p:nvSpPr>
            <p:cNvPr name="TextBox 8" id="8"/>
            <p:cNvSpPr txBox="true"/>
            <p:nvPr/>
          </p:nvSpPr>
          <p:spPr>
            <a:xfrm rot="0">
              <a:off x="1919741" y="-73055"/>
              <a:ext cx="8898213" cy="1258608"/>
            </a:xfrm>
            <a:prstGeom prst="rect">
              <a:avLst/>
            </a:prstGeom>
          </p:spPr>
          <p:txBody>
            <a:bodyPr anchor="t" rtlCol="false" tIns="0" lIns="0" bIns="0" rIns="0">
              <a:spAutoFit/>
            </a:bodyPr>
            <a:lstStyle/>
            <a:p>
              <a:pPr algn="l">
                <a:lnSpc>
                  <a:spcPts val="7033"/>
                </a:lnSpc>
              </a:pPr>
              <a:r>
                <a:rPr lang="en-US" sz="5023">
                  <a:solidFill>
                    <a:srgbClr val="2B2B2B"/>
                  </a:solidFill>
                  <a:latin typeface="Agrandir"/>
                  <a:ea typeface="Agrandir"/>
                  <a:cs typeface="Agrandir"/>
                  <a:sym typeface="Agrandir"/>
                </a:rPr>
                <a:t>Technologies</a:t>
              </a:r>
            </a:p>
          </p:txBody>
        </p:sp>
        <p:sp>
          <p:nvSpPr>
            <p:cNvPr name="Freeform 9" id="9"/>
            <p:cNvSpPr/>
            <p:nvPr/>
          </p:nvSpPr>
          <p:spPr>
            <a:xfrm flipH="false" flipV="false" rot="0">
              <a:off x="0" y="0"/>
              <a:ext cx="1320580" cy="1360148"/>
            </a:xfrm>
            <a:custGeom>
              <a:avLst/>
              <a:gdLst/>
              <a:ahLst/>
              <a:cxnLst/>
              <a:rect r="r" b="b" t="t" l="l"/>
              <a:pathLst>
                <a:path h="1360148" w="1320580">
                  <a:moveTo>
                    <a:pt x="0" y="0"/>
                  </a:moveTo>
                  <a:lnTo>
                    <a:pt x="1320580" y="0"/>
                  </a:lnTo>
                  <a:lnTo>
                    <a:pt x="1320580" y="1360148"/>
                  </a:lnTo>
                  <a:lnTo>
                    <a:pt x="0" y="13601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412660" y="357613"/>
              <a:ext cx="495260" cy="540148"/>
            </a:xfrm>
            <a:prstGeom prst="rect">
              <a:avLst/>
            </a:prstGeom>
          </p:spPr>
          <p:txBody>
            <a:bodyPr anchor="t" rtlCol="false" tIns="0" lIns="0" bIns="0" rIns="0">
              <a:spAutoFit/>
            </a:bodyPr>
            <a:lstStyle/>
            <a:p>
              <a:pPr algn="ctr">
                <a:lnSpc>
                  <a:spcPts val="3002"/>
                </a:lnSpc>
              </a:pPr>
              <a:r>
                <a:rPr lang="en-US" b="true" sz="2144">
                  <a:solidFill>
                    <a:srgbClr val="2B2B2B"/>
                  </a:solidFill>
                  <a:latin typeface="Agrandir Bold"/>
                  <a:ea typeface="Agrandir Bold"/>
                  <a:cs typeface="Agrandir Bold"/>
                  <a:sym typeface="Agrandir Bold"/>
                </a:rPr>
                <a:t>2</a:t>
              </a:r>
            </a:p>
          </p:txBody>
        </p:sp>
      </p:grpSp>
      <p:grpSp>
        <p:nvGrpSpPr>
          <p:cNvPr name="Group 11" id="11"/>
          <p:cNvGrpSpPr/>
          <p:nvPr/>
        </p:nvGrpSpPr>
        <p:grpSpPr>
          <a:xfrm rot="0">
            <a:off x="8795116" y="3719456"/>
            <a:ext cx="7393575" cy="929599"/>
            <a:chOff x="0" y="0"/>
            <a:chExt cx="9858100" cy="1239465"/>
          </a:xfrm>
        </p:grpSpPr>
        <p:sp>
          <p:nvSpPr>
            <p:cNvPr name="TextBox 12" id="12"/>
            <p:cNvSpPr txBox="true"/>
            <p:nvPr/>
          </p:nvSpPr>
          <p:spPr>
            <a:xfrm rot="0">
              <a:off x="1749406" y="-26296"/>
              <a:ext cx="8108694" cy="1092032"/>
            </a:xfrm>
            <a:prstGeom prst="rect">
              <a:avLst/>
            </a:prstGeom>
          </p:spPr>
          <p:txBody>
            <a:bodyPr anchor="t" rtlCol="false" tIns="0" lIns="0" bIns="0" rIns="0">
              <a:spAutoFit/>
            </a:bodyPr>
            <a:lstStyle/>
            <a:p>
              <a:pPr algn="l">
                <a:lnSpc>
                  <a:spcPts val="6175"/>
                </a:lnSpc>
              </a:pPr>
              <a:r>
                <a:rPr lang="en-US" sz="4411">
                  <a:solidFill>
                    <a:srgbClr val="2B2B2B"/>
                  </a:solidFill>
                  <a:latin typeface="Agrandir"/>
                  <a:ea typeface="Agrandir"/>
                  <a:cs typeface="Agrandir"/>
                  <a:sym typeface="Agrandir"/>
                </a:rPr>
                <a:t>Workflow and creation</a:t>
              </a:r>
            </a:p>
          </p:txBody>
        </p:sp>
        <p:sp>
          <p:nvSpPr>
            <p:cNvPr name="Freeform 13" id="13"/>
            <p:cNvSpPr/>
            <p:nvPr/>
          </p:nvSpPr>
          <p:spPr>
            <a:xfrm flipH="false" flipV="false" rot="0">
              <a:off x="0" y="0"/>
              <a:ext cx="1203408" cy="1239465"/>
            </a:xfrm>
            <a:custGeom>
              <a:avLst/>
              <a:gdLst/>
              <a:ahLst/>
              <a:cxnLst/>
              <a:rect r="r" b="b" t="t" l="l"/>
              <a:pathLst>
                <a:path h="1239465" w="1203408">
                  <a:moveTo>
                    <a:pt x="0" y="0"/>
                  </a:moveTo>
                  <a:lnTo>
                    <a:pt x="1203408" y="0"/>
                  </a:lnTo>
                  <a:lnTo>
                    <a:pt x="1203408" y="1239465"/>
                  </a:lnTo>
                  <a:lnTo>
                    <a:pt x="0" y="12394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376045" y="277655"/>
              <a:ext cx="451317" cy="569855"/>
            </a:xfrm>
            <a:prstGeom prst="rect">
              <a:avLst/>
            </a:prstGeom>
          </p:spPr>
          <p:txBody>
            <a:bodyPr anchor="t" rtlCol="false" tIns="0" lIns="0" bIns="0" rIns="0">
              <a:spAutoFit/>
            </a:bodyPr>
            <a:lstStyle/>
            <a:p>
              <a:pPr algn="ctr">
                <a:lnSpc>
                  <a:spcPts val="3218"/>
                </a:lnSpc>
              </a:pPr>
              <a:r>
                <a:rPr lang="en-US" b="true" sz="2298">
                  <a:solidFill>
                    <a:srgbClr val="2B2B2B"/>
                  </a:solidFill>
                  <a:latin typeface="Agrandir Bold"/>
                  <a:ea typeface="Agrandir Bold"/>
                  <a:cs typeface="Agrandir Bold"/>
                  <a:sym typeface="Agrandir Bold"/>
                </a:rPr>
                <a:t>3</a:t>
              </a:r>
            </a:p>
          </p:txBody>
        </p:sp>
      </p:grpSp>
      <p:grpSp>
        <p:nvGrpSpPr>
          <p:cNvPr name="Group 15" id="15"/>
          <p:cNvGrpSpPr/>
          <p:nvPr/>
        </p:nvGrpSpPr>
        <p:grpSpPr>
          <a:xfrm rot="0">
            <a:off x="8795116" y="6341302"/>
            <a:ext cx="6907145" cy="868440"/>
            <a:chOff x="0" y="0"/>
            <a:chExt cx="9209527" cy="1157920"/>
          </a:xfrm>
        </p:grpSpPr>
        <p:sp>
          <p:nvSpPr>
            <p:cNvPr name="TextBox 16" id="16"/>
            <p:cNvSpPr txBox="true"/>
            <p:nvPr/>
          </p:nvSpPr>
          <p:spPr>
            <a:xfrm rot="0">
              <a:off x="1634311" y="-143036"/>
              <a:ext cx="7575216" cy="1205868"/>
            </a:xfrm>
            <a:prstGeom prst="rect">
              <a:avLst/>
            </a:prstGeom>
          </p:spPr>
          <p:txBody>
            <a:bodyPr anchor="t" rtlCol="false" tIns="0" lIns="0" bIns="0" rIns="0">
              <a:spAutoFit/>
            </a:bodyPr>
            <a:lstStyle/>
            <a:p>
              <a:pPr algn="l">
                <a:lnSpc>
                  <a:spcPts val="6719"/>
                </a:lnSpc>
              </a:pPr>
              <a:r>
                <a:rPr lang="en-US" sz="4799">
                  <a:solidFill>
                    <a:srgbClr val="2B2B2B"/>
                  </a:solidFill>
                  <a:latin typeface="Agrandir"/>
                  <a:ea typeface="Agrandir"/>
                  <a:cs typeface="Agrandir"/>
                  <a:sym typeface="Agrandir"/>
                </a:rPr>
                <a:t>Learning outcomes </a:t>
              </a:r>
            </a:p>
          </p:txBody>
        </p:sp>
        <p:sp>
          <p:nvSpPr>
            <p:cNvPr name="Freeform 17" id="17"/>
            <p:cNvSpPr/>
            <p:nvPr/>
          </p:nvSpPr>
          <p:spPr>
            <a:xfrm flipH="false" flipV="false" rot="0">
              <a:off x="0" y="0"/>
              <a:ext cx="1124235" cy="1157920"/>
            </a:xfrm>
            <a:custGeom>
              <a:avLst/>
              <a:gdLst/>
              <a:ahLst/>
              <a:cxnLst/>
              <a:rect r="r" b="b" t="t" l="l"/>
              <a:pathLst>
                <a:path h="1157920" w="1124235">
                  <a:moveTo>
                    <a:pt x="0" y="0"/>
                  </a:moveTo>
                  <a:lnTo>
                    <a:pt x="1124235" y="0"/>
                  </a:lnTo>
                  <a:lnTo>
                    <a:pt x="1124235" y="1157920"/>
                  </a:lnTo>
                  <a:lnTo>
                    <a:pt x="0" y="1157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351305" y="262095"/>
              <a:ext cx="421625" cy="528956"/>
            </a:xfrm>
            <a:prstGeom prst="rect">
              <a:avLst/>
            </a:prstGeom>
          </p:spPr>
          <p:txBody>
            <a:bodyPr anchor="t" rtlCol="false" tIns="0" lIns="0" bIns="0" rIns="0">
              <a:spAutoFit/>
            </a:bodyPr>
            <a:lstStyle/>
            <a:p>
              <a:pPr algn="ctr">
                <a:lnSpc>
                  <a:spcPts val="2939"/>
                </a:lnSpc>
              </a:pPr>
              <a:r>
                <a:rPr lang="en-US" b="true" sz="2099">
                  <a:solidFill>
                    <a:srgbClr val="2B2B2B"/>
                  </a:solidFill>
                  <a:latin typeface="Agrandir Bold"/>
                  <a:ea typeface="Agrandir Bold"/>
                  <a:cs typeface="Agrandir Bold"/>
                  <a:sym typeface="Agrandir Bold"/>
                </a:rPr>
                <a:t>5</a:t>
              </a:r>
            </a:p>
          </p:txBody>
        </p:sp>
      </p:grpSp>
      <p:grpSp>
        <p:nvGrpSpPr>
          <p:cNvPr name="Group 19" id="19"/>
          <p:cNvGrpSpPr/>
          <p:nvPr/>
        </p:nvGrpSpPr>
        <p:grpSpPr>
          <a:xfrm rot="0">
            <a:off x="8795116" y="4888350"/>
            <a:ext cx="6907145" cy="868440"/>
            <a:chOff x="0" y="0"/>
            <a:chExt cx="9209527" cy="1157920"/>
          </a:xfrm>
        </p:grpSpPr>
        <p:sp>
          <p:nvSpPr>
            <p:cNvPr name="TextBox 20" id="20"/>
            <p:cNvSpPr txBox="true"/>
            <p:nvPr/>
          </p:nvSpPr>
          <p:spPr>
            <a:xfrm rot="0">
              <a:off x="1634311" y="-185582"/>
              <a:ext cx="7575216" cy="1281433"/>
            </a:xfrm>
            <a:prstGeom prst="rect">
              <a:avLst/>
            </a:prstGeom>
          </p:spPr>
          <p:txBody>
            <a:bodyPr anchor="t" rtlCol="false" tIns="0" lIns="0" bIns="0" rIns="0">
              <a:spAutoFit/>
            </a:bodyPr>
            <a:lstStyle/>
            <a:p>
              <a:pPr algn="l">
                <a:lnSpc>
                  <a:spcPts val="7139"/>
                </a:lnSpc>
              </a:pPr>
              <a:r>
                <a:rPr lang="en-US" sz="5099">
                  <a:solidFill>
                    <a:srgbClr val="2B2B2B"/>
                  </a:solidFill>
                  <a:latin typeface="Agrandir"/>
                  <a:ea typeface="Agrandir"/>
                  <a:cs typeface="Agrandir"/>
                  <a:sym typeface="Agrandir"/>
                </a:rPr>
                <a:t>Project Execution </a:t>
              </a:r>
            </a:p>
          </p:txBody>
        </p:sp>
        <p:sp>
          <p:nvSpPr>
            <p:cNvPr name="Freeform 21" id="21"/>
            <p:cNvSpPr/>
            <p:nvPr/>
          </p:nvSpPr>
          <p:spPr>
            <a:xfrm flipH="false" flipV="false" rot="0">
              <a:off x="0" y="0"/>
              <a:ext cx="1124235" cy="1157920"/>
            </a:xfrm>
            <a:custGeom>
              <a:avLst/>
              <a:gdLst/>
              <a:ahLst/>
              <a:cxnLst/>
              <a:rect r="r" b="b" t="t" l="l"/>
              <a:pathLst>
                <a:path h="1157920" w="1124235">
                  <a:moveTo>
                    <a:pt x="0" y="0"/>
                  </a:moveTo>
                  <a:lnTo>
                    <a:pt x="1124235" y="0"/>
                  </a:lnTo>
                  <a:lnTo>
                    <a:pt x="1124235" y="1157920"/>
                  </a:lnTo>
                  <a:lnTo>
                    <a:pt x="0" y="1157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2" id="22"/>
            <p:cNvSpPr txBox="true"/>
            <p:nvPr/>
          </p:nvSpPr>
          <p:spPr>
            <a:xfrm rot="0">
              <a:off x="351305" y="251088"/>
              <a:ext cx="421625" cy="550969"/>
            </a:xfrm>
            <a:prstGeom prst="rect">
              <a:avLst/>
            </a:prstGeom>
          </p:spPr>
          <p:txBody>
            <a:bodyPr anchor="t" rtlCol="false" tIns="0" lIns="0" bIns="0" rIns="0">
              <a:spAutoFit/>
            </a:bodyPr>
            <a:lstStyle/>
            <a:p>
              <a:pPr algn="ctr">
                <a:lnSpc>
                  <a:spcPts val="3079"/>
                </a:lnSpc>
              </a:pPr>
              <a:r>
                <a:rPr lang="en-US" b="true" sz="2199">
                  <a:solidFill>
                    <a:srgbClr val="2B2B2B"/>
                  </a:solidFill>
                  <a:latin typeface="Agrandir Bold"/>
                  <a:ea typeface="Agrandir Bold"/>
                  <a:cs typeface="Agrandir Bold"/>
                  <a:sym typeface="Agrandir Bold"/>
                </a:rPr>
                <a:t>4</a:t>
              </a:r>
            </a:p>
          </p:txBody>
        </p:sp>
      </p:grpSp>
      <p:grpSp>
        <p:nvGrpSpPr>
          <p:cNvPr name="Group 23" id="23"/>
          <p:cNvGrpSpPr/>
          <p:nvPr/>
        </p:nvGrpSpPr>
        <p:grpSpPr>
          <a:xfrm rot="0">
            <a:off x="8795116" y="7794254"/>
            <a:ext cx="6907145" cy="868440"/>
            <a:chOff x="0" y="0"/>
            <a:chExt cx="9209527" cy="1157920"/>
          </a:xfrm>
        </p:grpSpPr>
        <p:sp>
          <p:nvSpPr>
            <p:cNvPr name="TextBox 24" id="24"/>
            <p:cNvSpPr txBox="true"/>
            <p:nvPr/>
          </p:nvSpPr>
          <p:spPr>
            <a:xfrm rot="0">
              <a:off x="1634311" y="-185582"/>
              <a:ext cx="7575216" cy="1281433"/>
            </a:xfrm>
            <a:prstGeom prst="rect">
              <a:avLst/>
            </a:prstGeom>
          </p:spPr>
          <p:txBody>
            <a:bodyPr anchor="t" rtlCol="false" tIns="0" lIns="0" bIns="0" rIns="0">
              <a:spAutoFit/>
            </a:bodyPr>
            <a:lstStyle/>
            <a:p>
              <a:pPr algn="l">
                <a:lnSpc>
                  <a:spcPts val="7139"/>
                </a:lnSpc>
              </a:pPr>
              <a:r>
                <a:rPr lang="en-US" sz="5099">
                  <a:solidFill>
                    <a:srgbClr val="2B2B2B"/>
                  </a:solidFill>
                  <a:latin typeface="Agrandir"/>
                  <a:ea typeface="Agrandir"/>
                  <a:cs typeface="Agrandir"/>
                  <a:sym typeface="Agrandir"/>
                </a:rPr>
                <a:t>Conclusion </a:t>
              </a:r>
            </a:p>
          </p:txBody>
        </p:sp>
        <p:sp>
          <p:nvSpPr>
            <p:cNvPr name="Freeform 25" id="25"/>
            <p:cNvSpPr/>
            <p:nvPr/>
          </p:nvSpPr>
          <p:spPr>
            <a:xfrm flipH="false" flipV="false" rot="0">
              <a:off x="0" y="0"/>
              <a:ext cx="1124235" cy="1157920"/>
            </a:xfrm>
            <a:custGeom>
              <a:avLst/>
              <a:gdLst/>
              <a:ahLst/>
              <a:cxnLst/>
              <a:rect r="r" b="b" t="t" l="l"/>
              <a:pathLst>
                <a:path h="1157920" w="1124235">
                  <a:moveTo>
                    <a:pt x="0" y="0"/>
                  </a:moveTo>
                  <a:lnTo>
                    <a:pt x="1124235" y="0"/>
                  </a:lnTo>
                  <a:lnTo>
                    <a:pt x="1124235" y="1157920"/>
                  </a:lnTo>
                  <a:lnTo>
                    <a:pt x="0" y="11579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6" id="26"/>
            <p:cNvSpPr txBox="true"/>
            <p:nvPr/>
          </p:nvSpPr>
          <p:spPr>
            <a:xfrm rot="0">
              <a:off x="351305" y="262095"/>
              <a:ext cx="421625" cy="528956"/>
            </a:xfrm>
            <a:prstGeom prst="rect">
              <a:avLst/>
            </a:prstGeom>
          </p:spPr>
          <p:txBody>
            <a:bodyPr anchor="t" rtlCol="false" tIns="0" lIns="0" bIns="0" rIns="0">
              <a:spAutoFit/>
            </a:bodyPr>
            <a:lstStyle/>
            <a:p>
              <a:pPr algn="ctr">
                <a:lnSpc>
                  <a:spcPts val="2939"/>
                </a:lnSpc>
              </a:pPr>
              <a:r>
                <a:rPr lang="en-US" b="true" sz="2099">
                  <a:solidFill>
                    <a:srgbClr val="2B2B2B"/>
                  </a:solidFill>
                  <a:latin typeface="Agrandir Bold"/>
                  <a:ea typeface="Agrandir Bold"/>
                  <a:cs typeface="Agrandir Bold"/>
                  <a:sym typeface="Agrandir Bold"/>
                </a:rPr>
                <a:t>6</a:t>
              </a:r>
            </a:p>
          </p:txBody>
        </p:sp>
      </p:grpSp>
      <p:pic>
        <p:nvPicPr>
          <p:cNvPr name="Picture 27" id="27"/>
          <p:cNvPicPr>
            <a:picLocks noChangeAspect="true"/>
          </p:cNvPicPr>
          <p:nvPr/>
        </p:nvPicPr>
        <p:blipFill>
          <a:blip r:embed="rId4">
            <a:alphaModFix amt="25000"/>
          </a:blip>
          <a:srcRect l="0" t="0" r="0" b="0"/>
          <a:stretch>
            <a:fillRect/>
          </a:stretch>
        </p:blipFill>
        <p:spPr>
          <a:xfrm flipH="false" flipV="false" rot="-7199120">
            <a:off x="14011593" y="5218976"/>
            <a:ext cx="5793977" cy="5895448"/>
          </a:xfrm>
          <a:prstGeom prst="rect">
            <a:avLst/>
          </a:prstGeom>
        </p:spPr>
      </p:pic>
      <p:pic>
        <p:nvPicPr>
          <p:cNvPr name="Picture 28" id="28"/>
          <p:cNvPicPr>
            <a:picLocks noChangeAspect="true"/>
          </p:cNvPicPr>
          <p:nvPr/>
        </p:nvPicPr>
        <p:blipFill>
          <a:blip r:embed="rId4">
            <a:alphaModFix amt="25000"/>
          </a:blip>
          <a:srcRect l="0" t="0" r="0" b="0"/>
          <a:stretch>
            <a:fillRect/>
          </a:stretch>
        </p:blipFill>
        <p:spPr>
          <a:xfrm flipH="false" flipV="false" rot="-7199120">
            <a:off x="-2479091" y="-1406380"/>
            <a:ext cx="5793977" cy="5895448"/>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3203220">
            <a:off x="10055853" y="-265970"/>
            <a:ext cx="11814494" cy="12461864"/>
          </a:xfrm>
          <a:prstGeom prst="rect">
            <a:avLst/>
          </a:prstGeom>
        </p:spPr>
      </p:pic>
      <p:pic>
        <p:nvPicPr>
          <p:cNvPr name="Picture 3" id="3"/>
          <p:cNvPicPr>
            <a:picLocks noChangeAspect="true"/>
          </p:cNvPicPr>
          <p:nvPr/>
        </p:nvPicPr>
        <p:blipFill>
          <a:blip r:embed="rId3">
            <a:alphaModFix amt="25000"/>
          </a:blip>
          <a:srcRect l="0" t="0" r="0" b="0"/>
          <a:stretch>
            <a:fillRect/>
          </a:stretch>
        </p:blipFill>
        <p:spPr>
          <a:xfrm flipH="false" flipV="false" rot="-5741405">
            <a:off x="8316155" y="8504485"/>
            <a:ext cx="4865516" cy="6168780"/>
          </a:xfrm>
          <a:prstGeom prst="rect">
            <a:avLst/>
          </a:prstGeom>
        </p:spPr>
      </p:pic>
      <p:sp>
        <p:nvSpPr>
          <p:cNvPr name="TextBox 4" id="4"/>
          <p:cNvSpPr txBox="true"/>
          <p:nvPr/>
        </p:nvSpPr>
        <p:spPr>
          <a:xfrm rot="0">
            <a:off x="213791" y="783450"/>
            <a:ext cx="13056324" cy="9503550"/>
          </a:xfrm>
          <a:prstGeom prst="rect">
            <a:avLst/>
          </a:prstGeom>
        </p:spPr>
        <p:txBody>
          <a:bodyPr anchor="t" rtlCol="false" tIns="0" lIns="0" bIns="0" rIns="0">
            <a:spAutoFit/>
          </a:bodyPr>
          <a:lstStyle/>
          <a:p>
            <a:pPr algn="just">
              <a:lnSpc>
                <a:spcPts val="3969"/>
              </a:lnSpc>
            </a:pPr>
            <a:r>
              <a:rPr lang="en-US" sz="3308" b="true">
                <a:solidFill>
                  <a:srgbClr val="000000"/>
                </a:solidFill>
                <a:latin typeface="Times New Roman Bold"/>
                <a:ea typeface="Times New Roman Bold"/>
                <a:cs typeface="Times New Roman Bold"/>
                <a:sym typeface="Times New Roman Bold"/>
              </a:rPr>
              <a:t>Faster Form Filling:</a:t>
            </a:r>
            <a:r>
              <a:rPr lang="en-US" sz="3308">
                <a:solidFill>
                  <a:srgbClr val="000000"/>
                </a:solidFill>
                <a:latin typeface="Times New Roman"/>
                <a:ea typeface="Times New Roman"/>
                <a:cs typeface="Times New Roman"/>
                <a:sym typeface="Times New Roman"/>
              </a:rPr>
              <a:t> Reduces time spent on data entry by enabling voice-based input.</a:t>
            </a:r>
          </a:p>
          <a:p>
            <a:pPr algn="just">
              <a:lnSpc>
                <a:spcPts val="3969"/>
              </a:lnSpc>
            </a:pPr>
          </a:p>
          <a:p>
            <a:pPr algn="just">
              <a:lnSpc>
                <a:spcPts val="3969"/>
              </a:lnSpc>
            </a:pPr>
            <a:r>
              <a:rPr lang="en-US" sz="3308" b="true">
                <a:solidFill>
                  <a:srgbClr val="000000"/>
                </a:solidFill>
                <a:latin typeface="Times New Roman Bold"/>
                <a:ea typeface="Times New Roman Bold"/>
                <a:cs typeface="Times New Roman Bold"/>
                <a:sym typeface="Times New Roman Bold"/>
              </a:rPr>
              <a:t>Language Correction: </a:t>
            </a:r>
            <a:r>
              <a:rPr lang="en-US" sz="3308">
                <a:solidFill>
                  <a:srgbClr val="000000"/>
                </a:solidFill>
                <a:latin typeface="Times New Roman"/>
                <a:ea typeface="Times New Roman"/>
                <a:cs typeface="Times New Roman"/>
                <a:sym typeface="Times New Roman"/>
              </a:rPr>
              <a:t>Automatically corrects grammar, spelling, and syntax in real-time.</a:t>
            </a:r>
          </a:p>
          <a:p>
            <a:pPr algn="just">
              <a:lnSpc>
                <a:spcPts val="3969"/>
              </a:lnSpc>
            </a:pPr>
          </a:p>
          <a:p>
            <a:pPr algn="just">
              <a:lnSpc>
                <a:spcPts val="3969"/>
              </a:lnSpc>
            </a:pPr>
            <a:r>
              <a:rPr lang="en-US" sz="3308" b="true">
                <a:solidFill>
                  <a:srgbClr val="000000"/>
                </a:solidFill>
                <a:latin typeface="Times New Roman Bold"/>
                <a:ea typeface="Times New Roman Bold"/>
                <a:cs typeface="Times New Roman Bold"/>
                <a:sym typeface="Times New Roman Bold"/>
              </a:rPr>
              <a:t>Context Understanding: </a:t>
            </a:r>
            <a:r>
              <a:rPr lang="en-US" sz="3308">
                <a:solidFill>
                  <a:srgbClr val="000000"/>
                </a:solidFill>
                <a:latin typeface="Times New Roman"/>
                <a:ea typeface="Times New Roman"/>
                <a:cs typeface="Times New Roman"/>
                <a:sym typeface="Times New Roman"/>
              </a:rPr>
              <a:t>Accurately processes complex fields like dates, addresses, and custom inputs.</a:t>
            </a:r>
          </a:p>
          <a:p>
            <a:pPr algn="just">
              <a:lnSpc>
                <a:spcPts val="3969"/>
              </a:lnSpc>
            </a:pPr>
          </a:p>
          <a:p>
            <a:pPr algn="just">
              <a:lnSpc>
                <a:spcPts val="3969"/>
              </a:lnSpc>
            </a:pPr>
            <a:r>
              <a:rPr lang="en-US" sz="3308" b="true">
                <a:solidFill>
                  <a:srgbClr val="000000"/>
                </a:solidFill>
                <a:latin typeface="Times New Roman Bold"/>
                <a:ea typeface="Times New Roman Bold"/>
                <a:cs typeface="Times New Roman Bold"/>
                <a:sym typeface="Times New Roman Bold"/>
              </a:rPr>
              <a:t>Accessibility: </a:t>
            </a:r>
            <a:r>
              <a:rPr lang="en-US" sz="3308">
                <a:solidFill>
                  <a:srgbClr val="000000"/>
                </a:solidFill>
                <a:latin typeface="Times New Roman"/>
                <a:ea typeface="Times New Roman"/>
                <a:cs typeface="Times New Roman"/>
                <a:sym typeface="Times New Roman"/>
              </a:rPr>
              <a:t>Designed for users with physical or visual impairments.</a:t>
            </a:r>
          </a:p>
          <a:p>
            <a:pPr algn="just">
              <a:lnSpc>
                <a:spcPts val="3969"/>
              </a:lnSpc>
            </a:pPr>
          </a:p>
          <a:p>
            <a:pPr algn="just">
              <a:lnSpc>
                <a:spcPts val="3969"/>
              </a:lnSpc>
            </a:pPr>
            <a:r>
              <a:rPr lang="en-US" sz="3308" b="true">
                <a:solidFill>
                  <a:srgbClr val="000000"/>
                </a:solidFill>
                <a:latin typeface="Times New Roman Bold"/>
                <a:ea typeface="Times New Roman Bold"/>
                <a:cs typeface="Times New Roman Bold"/>
                <a:sym typeface="Times New Roman Bold"/>
              </a:rPr>
              <a:t>User-Friendly: </a:t>
            </a:r>
            <a:r>
              <a:rPr lang="en-US" sz="3308">
                <a:solidFill>
                  <a:srgbClr val="000000"/>
                </a:solidFill>
                <a:latin typeface="Times New Roman"/>
                <a:ea typeface="Times New Roman"/>
                <a:cs typeface="Times New Roman"/>
                <a:sym typeface="Times New Roman"/>
              </a:rPr>
              <a:t>Eliminates the need for QWERTY typing, simplifying form completion.</a:t>
            </a:r>
          </a:p>
          <a:p>
            <a:pPr algn="just">
              <a:lnSpc>
                <a:spcPts val="3969"/>
              </a:lnSpc>
            </a:pPr>
          </a:p>
          <a:p>
            <a:pPr algn="just">
              <a:lnSpc>
                <a:spcPts val="3969"/>
              </a:lnSpc>
            </a:pPr>
            <a:r>
              <a:rPr lang="en-US" sz="3308" b="true">
                <a:solidFill>
                  <a:srgbClr val="000000"/>
                </a:solidFill>
                <a:latin typeface="Times New Roman Bold"/>
                <a:ea typeface="Times New Roman Bold"/>
                <a:cs typeface="Times New Roman Bold"/>
                <a:sym typeface="Times New Roman Bold"/>
              </a:rPr>
              <a:t>Versatile Applications: </a:t>
            </a:r>
            <a:r>
              <a:rPr lang="en-US" sz="3308">
                <a:solidFill>
                  <a:srgbClr val="000000"/>
                </a:solidFill>
                <a:latin typeface="Times New Roman"/>
                <a:ea typeface="Times New Roman"/>
                <a:cs typeface="Times New Roman"/>
                <a:sym typeface="Times New Roman"/>
              </a:rPr>
              <a:t>Suitable for education, healthcare, and corporate sectors.</a:t>
            </a:r>
          </a:p>
          <a:p>
            <a:pPr algn="just">
              <a:lnSpc>
                <a:spcPts val="3969"/>
              </a:lnSpc>
            </a:pPr>
          </a:p>
          <a:p>
            <a:pPr algn="just" marL="0" indent="0" lvl="0">
              <a:lnSpc>
                <a:spcPts val="3969"/>
              </a:lnSpc>
              <a:spcBef>
                <a:spcPct val="0"/>
              </a:spcBef>
            </a:pPr>
            <a:r>
              <a:rPr lang="en-US" sz="3308">
                <a:solidFill>
                  <a:srgbClr val="000000"/>
                </a:solidFill>
                <a:latin typeface="Times New Roman"/>
                <a:ea typeface="Times New Roman"/>
                <a:cs typeface="Times New Roman"/>
                <a:sym typeface="Times New Roman"/>
              </a:rPr>
              <a:t>I</a:t>
            </a:r>
            <a:r>
              <a:rPr lang="en-US" b="true" sz="3308">
                <a:solidFill>
                  <a:srgbClr val="000000"/>
                </a:solidFill>
                <a:latin typeface="Times New Roman Bold"/>
                <a:ea typeface="Times New Roman Bold"/>
                <a:cs typeface="Times New Roman Bold"/>
                <a:sym typeface="Times New Roman Bold"/>
              </a:rPr>
              <a:t>ncreased Efficiency: </a:t>
            </a:r>
            <a:r>
              <a:rPr lang="en-US" sz="3308">
                <a:solidFill>
                  <a:srgbClr val="000000"/>
                </a:solidFill>
                <a:latin typeface="Times New Roman"/>
                <a:ea typeface="Times New Roman"/>
                <a:cs typeface="Times New Roman"/>
                <a:sym typeface="Times New Roman"/>
              </a:rPr>
              <a:t>Streamlines workflows and enhances user productivity.</a:t>
            </a:r>
          </a:p>
        </p:txBody>
      </p:sp>
      <p:sp>
        <p:nvSpPr>
          <p:cNvPr name="Freeform 5" id="5"/>
          <p:cNvSpPr/>
          <p:nvPr/>
        </p:nvSpPr>
        <p:spPr>
          <a:xfrm flipH="false" flipV="false" rot="0">
            <a:off x="13270115" y="3656866"/>
            <a:ext cx="4707651" cy="3510228"/>
          </a:xfrm>
          <a:custGeom>
            <a:avLst/>
            <a:gdLst/>
            <a:ahLst/>
            <a:cxnLst/>
            <a:rect r="r" b="b" t="t" l="l"/>
            <a:pathLst>
              <a:path h="3510228" w="4707651">
                <a:moveTo>
                  <a:pt x="0" y="0"/>
                </a:moveTo>
                <a:lnTo>
                  <a:pt x="4707651" y="0"/>
                </a:lnTo>
                <a:lnTo>
                  <a:pt x="4707651" y="3510228"/>
                </a:lnTo>
                <a:lnTo>
                  <a:pt x="0" y="3510228"/>
                </a:lnTo>
                <a:lnTo>
                  <a:pt x="0" y="0"/>
                </a:lnTo>
                <a:close/>
              </a:path>
            </a:pathLst>
          </a:custGeom>
          <a:blipFill>
            <a:blip r:embed="rId4"/>
            <a:stretch>
              <a:fillRect l="-41630" t="-29788" r="-43823" b="-36229"/>
            </a:stretch>
          </a:blipFill>
        </p:spPr>
      </p:sp>
      <p:sp>
        <p:nvSpPr>
          <p:cNvPr name="TextBox 6" id="6"/>
          <p:cNvSpPr txBox="true"/>
          <p:nvPr/>
        </p:nvSpPr>
        <p:spPr>
          <a:xfrm rot="0">
            <a:off x="14464722" y="2175472"/>
            <a:ext cx="7026089" cy="1039648"/>
          </a:xfrm>
          <a:prstGeom prst="rect">
            <a:avLst/>
          </a:prstGeom>
        </p:spPr>
        <p:txBody>
          <a:bodyPr anchor="t" rtlCol="false" tIns="0" lIns="0" bIns="0" rIns="0">
            <a:spAutoFit/>
          </a:bodyPr>
          <a:lstStyle/>
          <a:p>
            <a:pPr algn="l">
              <a:lnSpc>
                <a:spcPts val="7271"/>
              </a:lnSpc>
            </a:pPr>
            <a:r>
              <a:rPr lang="en-US" sz="5193">
                <a:solidFill>
                  <a:srgbClr val="5E17EB"/>
                </a:solidFill>
                <a:latin typeface="Agrandir"/>
                <a:ea typeface="Agrandir"/>
                <a:cs typeface="Agrandir"/>
                <a:sym typeface="Agrandir"/>
              </a:rPr>
              <a:t>Overview</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0">
            <a:off x="-1738757" y="1028700"/>
            <a:ext cx="9621431" cy="9789932"/>
          </a:xfrm>
          <a:prstGeom prst="rect">
            <a:avLst/>
          </a:prstGeom>
        </p:spPr>
      </p:pic>
      <p:pic>
        <p:nvPicPr>
          <p:cNvPr name="Picture 3" id="3"/>
          <p:cNvPicPr>
            <a:picLocks noChangeAspect="true"/>
          </p:cNvPicPr>
          <p:nvPr/>
        </p:nvPicPr>
        <p:blipFill>
          <a:blip r:embed="rId3">
            <a:alphaModFix amt="50000"/>
          </a:blip>
          <a:srcRect l="0" t="0" r="0" b="0"/>
          <a:stretch>
            <a:fillRect/>
          </a:stretch>
        </p:blipFill>
        <p:spPr>
          <a:xfrm flipH="false" flipV="false" rot="9720163">
            <a:off x="12600387" y="-3298660"/>
            <a:ext cx="8670039" cy="8654721"/>
          </a:xfrm>
          <a:prstGeom prst="rect">
            <a:avLst/>
          </a:prstGeom>
        </p:spPr>
      </p:pic>
      <p:sp>
        <p:nvSpPr>
          <p:cNvPr name="TextBox 4" id="4"/>
          <p:cNvSpPr txBox="true"/>
          <p:nvPr/>
        </p:nvSpPr>
        <p:spPr>
          <a:xfrm rot="0">
            <a:off x="524372" y="813695"/>
            <a:ext cx="17239257" cy="9473305"/>
          </a:xfrm>
          <a:prstGeom prst="rect">
            <a:avLst/>
          </a:prstGeom>
        </p:spPr>
        <p:txBody>
          <a:bodyPr anchor="t" rtlCol="false" tIns="0" lIns="0" bIns="0" rIns="0">
            <a:spAutoFit/>
          </a:bodyPr>
          <a:lstStyle/>
          <a:p>
            <a:pPr algn="just">
              <a:lnSpc>
                <a:spcPts val="5054"/>
              </a:lnSpc>
              <a:spcBef>
                <a:spcPct val="0"/>
              </a:spcBef>
            </a:pPr>
          </a:p>
          <a:p>
            <a:pPr algn="just">
              <a:lnSpc>
                <a:spcPts val="5054"/>
              </a:lnSpc>
              <a:spcBef>
                <a:spcPct val="0"/>
              </a:spcBef>
            </a:pPr>
            <a:r>
              <a:rPr lang="en-US" b="true" sz="3610">
                <a:solidFill>
                  <a:srgbClr val="000000"/>
                </a:solidFill>
                <a:latin typeface="Times New Roman Bold"/>
                <a:ea typeface="Times New Roman Bold"/>
                <a:cs typeface="Times New Roman Bold"/>
                <a:sym typeface="Times New Roman Bold"/>
              </a:rPr>
              <a:t>Frontend:</a:t>
            </a:r>
          </a:p>
          <a:p>
            <a:pPr algn="just" marL="779445" indent="-389723" lvl="1">
              <a:lnSpc>
                <a:spcPts val="5054"/>
              </a:lnSpc>
              <a:buFont typeface="Arial"/>
              <a:buChar char="•"/>
            </a:pPr>
            <a:r>
              <a:rPr lang="en-US" b="true" sz="3610">
                <a:solidFill>
                  <a:srgbClr val="000000"/>
                </a:solidFill>
                <a:latin typeface="Times New Roman Bold"/>
                <a:ea typeface="Times New Roman Bold"/>
                <a:cs typeface="Times New Roman Bold"/>
                <a:sym typeface="Times New Roman Bold"/>
              </a:rPr>
              <a:t>HTML: </a:t>
            </a:r>
            <a:r>
              <a:rPr lang="en-US" sz="3610">
                <a:solidFill>
                  <a:srgbClr val="000000"/>
                </a:solidFill>
                <a:latin typeface="Times New Roman"/>
                <a:ea typeface="Times New Roman"/>
                <a:cs typeface="Times New Roman"/>
                <a:sym typeface="Times New Roman"/>
              </a:rPr>
              <a:t>Used for structuring the form and user interface.</a:t>
            </a:r>
          </a:p>
          <a:p>
            <a:pPr algn="just" marL="779445" indent="-389723" lvl="1">
              <a:lnSpc>
                <a:spcPts val="5054"/>
              </a:lnSpc>
              <a:buFont typeface="Arial"/>
              <a:buChar char="•"/>
            </a:pPr>
            <a:r>
              <a:rPr lang="en-US" b="true" sz="3610">
                <a:solidFill>
                  <a:srgbClr val="000000"/>
                </a:solidFill>
                <a:latin typeface="Times New Roman Bold"/>
                <a:ea typeface="Times New Roman Bold"/>
                <a:cs typeface="Times New Roman Bold"/>
                <a:sym typeface="Times New Roman Bold"/>
              </a:rPr>
              <a:t>CSS: </a:t>
            </a:r>
            <a:r>
              <a:rPr lang="en-US" sz="3610">
                <a:solidFill>
                  <a:srgbClr val="000000"/>
                </a:solidFill>
                <a:latin typeface="Times New Roman"/>
                <a:ea typeface="Times New Roman"/>
                <a:cs typeface="Times New Roman"/>
                <a:sym typeface="Times New Roman"/>
              </a:rPr>
              <a:t>Styles the form and ensures responsive design across devices.</a:t>
            </a:r>
          </a:p>
          <a:p>
            <a:pPr algn="just" marL="779445" indent="-389723" lvl="1">
              <a:lnSpc>
                <a:spcPts val="5054"/>
              </a:lnSpc>
              <a:spcBef>
                <a:spcPct val="0"/>
              </a:spcBef>
              <a:buFont typeface="Arial"/>
              <a:buChar char="•"/>
            </a:pPr>
            <a:r>
              <a:rPr lang="en-US" b="true" sz="3610">
                <a:solidFill>
                  <a:srgbClr val="000000"/>
                </a:solidFill>
                <a:latin typeface="Times New Roman Bold"/>
                <a:ea typeface="Times New Roman Bold"/>
                <a:cs typeface="Times New Roman Bold"/>
                <a:sym typeface="Times New Roman Bold"/>
              </a:rPr>
              <a:t>JavaScript: </a:t>
            </a:r>
            <a:r>
              <a:rPr lang="en-US" sz="3610">
                <a:solidFill>
                  <a:srgbClr val="000000"/>
                </a:solidFill>
                <a:latin typeface="Times New Roman"/>
                <a:ea typeface="Times New Roman"/>
                <a:cs typeface="Times New Roman"/>
                <a:sym typeface="Times New Roman"/>
              </a:rPr>
              <a:t>Utilizes the Web Speech API for voice recognition and speech-to-text conversion.</a:t>
            </a:r>
          </a:p>
          <a:p>
            <a:pPr algn="just">
              <a:lnSpc>
                <a:spcPts val="5054"/>
              </a:lnSpc>
              <a:spcBef>
                <a:spcPct val="0"/>
              </a:spcBef>
            </a:pPr>
            <a:r>
              <a:rPr lang="en-US" b="true" sz="3610">
                <a:solidFill>
                  <a:srgbClr val="000000"/>
                </a:solidFill>
                <a:latin typeface="Times New Roman Bold"/>
                <a:ea typeface="Times New Roman Bold"/>
                <a:cs typeface="Times New Roman Bold"/>
                <a:sym typeface="Times New Roman Bold"/>
              </a:rPr>
              <a:t>Backend:</a:t>
            </a:r>
          </a:p>
          <a:p>
            <a:pPr algn="just" marL="779445" indent="-389723" lvl="1">
              <a:lnSpc>
                <a:spcPts val="5054"/>
              </a:lnSpc>
              <a:buFont typeface="Arial"/>
              <a:buChar char="•"/>
            </a:pPr>
            <a:r>
              <a:rPr lang="en-US" b="true" sz="3610">
                <a:solidFill>
                  <a:srgbClr val="000000"/>
                </a:solidFill>
                <a:latin typeface="Times New Roman Bold"/>
                <a:ea typeface="Times New Roman Bold"/>
                <a:cs typeface="Times New Roman Bold"/>
                <a:sym typeface="Times New Roman Bold"/>
              </a:rPr>
              <a:t>Python: </a:t>
            </a:r>
            <a:r>
              <a:rPr lang="en-US" sz="3610">
                <a:solidFill>
                  <a:srgbClr val="000000"/>
                </a:solidFill>
                <a:latin typeface="Times New Roman"/>
                <a:ea typeface="Times New Roman"/>
                <a:cs typeface="Times New Roman"/>
                <a:sym typeface="Times New Roman"/>
              </a:rPr>
              <a:t>Handles server-side logic for processing form data and API interactions.</a:t>
            </a:r>
          </a:p>
          <a:p>
            <a:pPr algn="just" marL="779445" indent="-389723" lvl="1">
              <a:lnSpc>
                <a:spcPts val="5054"/>
              </a:lnSpc>
              <a:buFont typeface="Arial"/>
              <a:buChar char="•"/>
            </a:pPr>
            <a:r>
              <a:rPr lang="en-US" b="true" sz="3610">
                <a:solidFill>
                  <a:srgbClr val="000000"/>
                </a:solidFill>
                <a:latin typeface="Times New Roman Bold"/>
                <a:ea typeface="Times New Roman Bold"/>
                <a:cs typeface="Times New Roman Bold"/>
                <a:sym typeface="Times New Roman Bold"/>
              </a:rPr>
              <a:t>Flask: </a:t>
            </a:r>
            <a:r>
              <a:rPr lang="en-US" sz="3610">
                <a:solidFill>
                  <a:srgbClr val="000000"/>
                </a:solidFill>
                <a:latin typeface="Times New Roman"/>
                <a:ea typeface="Times New Roman"/>
                <a:cs typeface="Times New Roman"/>
                <a:sym typeface="Times New Roman"/>
              </a:rPr>
              <a:t>Web framework to handle HTTP requests and route management.</a:t>
            </a:r>
          </a:p>
          <a:p>
            <a:pPr algn="just" marL="779445" indent="-389723" lvl="1">
              <a:lnSpc>
                <a:spcPts val="5054"/>
              </a:lnSpc>
              <a:buFont typeface="Arial"/>
              <a:buChar char="•"/>
            </a:pPr>
            <a:r>
              <a:rPr lang="en-US" b="true" sz="3610">
                <a:solidFill>
                  <a:srgbClr val="000000"/>
                </a:solidFill>
                <a:latin typeface="Times New Roman Bold"/>
                <a:ea typeface="Times New Roman Bold"/>
                <a:cs typeface="Times New Roman Bold"/>
                <a:sym typeface="Times New Roman Bold"/>
              </a:rPr>
              <a:t>MySQL: </a:t>
            </a:r>
            <a:r>
              <a:rPr lang="en-US" sz="3610">
                <a:solidFill>
                  <a:srgbClr val="000000"/>
                </a:solidFill>
                <a:latin typeface="Times New Roman"/>
                <a:ea typeface="Times New Roman"/>
                <a:cs typeface="Times New Roman"/>
                <a:sym typeface="Times New Roman"/>
              </a:rPr>
              <a:t>Database used to store form data securely.</a:t>
            </a:r>
          </a:p>
          <a:p>
            <a:pPr algn="just">
              <a:lnSpc>
                <a:spcPts val="5054"/>
              </a:lnSpc>
              <a:spcBef>
                <a:spcPct val="0"/>
              </a:spcBef>
            </a:pPr>
            <a:r>
              <a:rPr lang="en-US" b="true" sz="3610">
                <a:solidFill>
                  <a:srgbClr val="000000"/>
                </a:solidFill>
                <a:latin typeface="Times New Roman Bold"/>
                <a:ea typeface="Times New Roman Bold"/>
                <a:cs typeface="Times New Roman Bold"/>
                <a:sym typeface="Times New Roman Bold"/>
              </a:rPr>
              <a:t>APIs:</a:t>
            </a:r>
          </a:p>
          <a:p>
            <a:pPr algn="just" marL="779445" indent="-389723" lvl="1">
              <a:lnSpc>
                <a:spcPts val="5054"/>
              </a:lnSpc>
              <a:buFont typeface="Arial"/>
              <a:buChar char="•"/>
            </a:pPr>
            <a:r>
              <a:rPr lang="en-US" b="true" sz="3610">
                <a:solidFill>
                  <a:srgbClr val="000000"/>
                </a:solidFill>
                <a:latin typeface="Times New Roman Bold"/>
                <a:ea typeface="Times New Roman Bold"/>
                <a:cs typeface="Times New Roman Bold"/>
                <a:sym typeface="Times New Roman Bold"/>
              </a:rPr>
              <a:t>Google Translator API:</a:t>
            </a:r>
            <a:r>
              <a:rPr lang="en-US" sz="3610">
                <a:solidFill>
                  <a:srgbClr val="000000"/>
                </a:solidFill>
                <a:latin typeface="Times New Roman"/>
                <a:ea typeface="Times New Roman"/>
                <a:cs typeface="Times New Roman"/>
                <a:sym typeface="Times New Roman"/>
              </a:rPr>
              <a:t> Used to translate form data to the desired language.</a:t>
            </a:r>
          </a:p>
          <a:p>
            <a:pPr algn="just" marL="779445" indent="-389723" lvl="1">
              <a:lnSpc>
                <a:spcPts val="5054"/>
              </a:lnSpc>
              <a:buFont typeface="Arial"/>
              <a:buChar char="•"/>
            </a:pPr>
            <a:r>
              <a:rPr lang="en-US" b="true" sz="3610">
                <a:solidFill>
                  <a:srgbClr val="000000"/>
                </a:solidFill>
                <a:latin typeface="Times New Roman Bold"/>
                <a:ea typeface="Times New Roman Bold"/>
                <a:cs typeface="Times New Roman Bold"/>
                <a:sym typeface="Times New Roman Bold"/>
              </a:rPr>
              <a:t>Whisper API:</a:t>
            </a:r>
            <a:r>
              <a:rPr lang="en-US" sz="3610">
                <a:solidFill>
                  <a:srgbClr val="000000"/>
                </a:solidFill>
                <a:latin typeface="Times New Roman"/>
                <a:ea typeface="Times New Roman"/>
                <a:cs typeface="Times New Roman"/>
                <a:sym typeface="Times New Roman"/>
              </a:rPr>
              <a:t> Provides accurate speech-to-text transcription for complex voice input.</a:t>
            </a:r>
          </a:p>
          <a:p>
            <a:pPr algn="just">
              <a:lnSpc>
                <a:spcPts val="3794"/>
              </a:lnSpc>
              <a:spcBef>
                <a:spcPct val="0"/>
              </a:spcBef>
            </a:pPr>
          </a:p>
        </p:txBody>
      </p:sp>
      <p:grpSp>
        <p:nvGrpSpPr>
          <p:cNvPr name="Group 5" id="5"/>
          <p:cNvGrpSpPr/>
          <p:nvPr/>
        </p:nvGrpSpPr>
        <p:grpSpPr>
          <a:xfrm rot="0">
            <a:off x="14773627" y="259535"/>
            <a:ext cx="3320318" cy="3005969"/>
            <a:chOff x="0" y="0"/>
            <a:chExt cx="5580380" cy="5052060"/>
          </a:xfrm>
        </p:grpSpPr>
        <p:sp>
          <p:nvSpPr>
            <p:cNvPr name="Freeform 6" id="6"/>
            <p:cNvSpPr/>
            <p:nvPr/>
          </p:nvSpPr>
          <p:spPr>
            <a:xfrm flipH="false" flipV="false" rot="0">
              <a:off x="-635000" y="-673100"/>
              <a:ext cx="6488430" cy="6027420"/>
            </a:xfrm>
            <a:custGeom>
              <a:avLst/>
              <a:gdLst/>
              <a:ahLst/>
              <a:cxnLst/>
              <a:rect r="r" b="b" t="t" l="l"/>
              <a:pathLst>
                <a:path h="6027420" w="6488430">
                  <a:moveTo>
                    <a:pt x="5344160" y="1055370"/>
                  </a:moveTo>
                  <a:cubicBezTo>
                    <a:pt x="4573270" y="651510"/>
                    <a:pt x="3856990" y="1112520"/>
                    <a:pt x="3284220" y="1112520"/>
                  </a:cubicBezTo>
                  <a:cubicBezTo>
                    <a:pt x="2839720" y="1112520"/>
                    <a:pt x="2001520" y="0"/>
                    <a:pt x="1000760" y="1314450"/>
                  </a:cubicBezTo>
                  <a:cubicBezTo>
                    <a:pt x="0" y="2628900"/>
                    <a:pt x="1247140" y="3865880"/>
                    <a:pt x="2368550" y="4946650"/>
                  </a:cubicBezTo>
                  <a:cubicBezTo>
                    <a:pt x="3489960" y="6027420"/>
                    <a:pt x="5013960" y="6009640"/>
                    <a:pt x="5894070" y="4725670"/>
                  </a:cubicBezTo>
                  <a:cubicBezTo>
                    <a:pt x="6488430" y="3859530"/>
                    <a:pt x="6229350" y="1520190"/>
                    <a:pt x="5344160" y="1055370"/>
                  </a:cubicBezTo>
                  <a:close/>
                </a:path>
              </a:pathLst>
            </a:custGeom>
            <a:blipFill>
              <a:blip r:embed="rId4"/>
              <a:stretch>
                <a:fillRect l="-28468" t="0" r="-51541" b="0"/>
              </a:stretch>
            </a:blipFill>
          </p:spPr>
        </p:sp>
      </p:grpSp>
      <p:sp>
        <p:nvSpPr>
          <p:cNvPr name="TextBox 7" id="7"/>
          <p:cNvSpPr txBox="true"/>
          <p:nvPr/>
        </p:nvSpPr>
        <p:spPr>
          <a:xfrm rot="0">
            <a:off x="5323189" y="367423"/>
            <a:ext cx="3650456" cy="946388"/>
          </a:xfrm>
          <a:prstGeom prst="rect">
            <a:avLst/>
          </a:prstGeom>
        </p:spPr>
        <p:txBody>
          <a:bodyPr anchor="t" rtlCol="false" tIns="0" lIns="0" bIns="0" rIns="0">
            <a:spAutoFit/>
          </a:bodyPr>
          <a:lstStyle/>
          <a:p>
            <a:pPr algn="ctr">
              <a:lnSpc>
                <a:spcPts val="6636"/>
              </a:lnSpc>
              <a:spcBef>
                <a:spcPct val="0"/>
              </a:spcBef>
            </a:pPr>
            <a:r>
              <a:rPr lang="en-US" sz="4740">
                <a:solidFill>
                  <a:srgbClr val="5E17EB"/>
                </a:solidFill>
                <a:latin typeface="Agrandir"/>
                <a:ea typeface="Agrandir"/>
                <a:cs typeface="Agrandir"/>
                <a:sym typeface="Agrandir"/>
              </a:rPr>
              <a:t>Technologies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0">
            <a:off x="7373924" y="-1055567"/>
            <a:ext cx="19770751" cy="18262535"/>
          </a:xfrm>
          <a:prstGeom prst="rect">
            <a:avLst/>
          </a:prstGeom>
        </p:spPr>
      </p:pic>
      <p:pic>
        <p:nvPicPr>
          <p:cNvPr name="Picture 3" id="3"/>
          <p:cNvPicPr>
            <a:picLocks noChangeAspect="true"/>
          </p:cNvPicPr>
          <p:nvPr/>
        </p:nvPicPr>
        <p:blipFill>
          <a:blip r:embed="rId3">
            <a:alphaModFix amt="25000"/>
          </a:blip>
          <a:srcRect l="0" t="0" r="0" b="0"/>
          <a:stretch>
            <a:fillRect/>
          </a:stretch>
        </p:blipFill>
        <p:spPr>
          <a:xfrm flipH="false" flipV="false" rot="-3982960">
            <a:off x="13745551" y="-3705176"/>
            <a:ext cx="5352514" cy="7410352"/>
          </a:xfrm>
          <a:prstGeom prst="rect">
            <a:avLst/>
          </a:prstGeom>
        </p:spPr>
      </p:pic>
      <p:pic>
        <p:nvPicPr>
          <p:cNvPr name="Picture 4" id="4"/>
          <p:cNvPicPr>
            <a:picLocks noChangeAspect="true"/>
          </p:cNvPicPr>
          <p:nvPr/>
        </p:nvPicPr>
        <p:blipFill>
          <a:blip r:embed="rId4">
            <a:alphaModFix amt="25000"/>
          </a:blip>
          <a:srcRect l="0" t="0" r="0" b="0"/>
          <a:stretch>
            <a:fillRect/>
          </a:stretch>
        </p:blipFill>
        <p:spPr>
          <a:xfrm flipH="false" flipV="false" rot="-1644077">
            <a:off x="16162301" y="-1063836"/>
            <a:ext cx="5468057" cy="6108036"/>
          </a:xfrm>
          <a:prstGeom prst="rect">
            <a:avLst/>
          </a:prstGeom>
        </p:spPr>
      </p:pic>
      <p:grpSp>
        <p:nvGrpSpPr>
          <p:cNvPr name="Group 5" id="5"/>
          <p:cNvGrpSpPr/>
          <p:nvPr/>
        </p:nvGrpSpPr>
        <p:grpSpPr>
          <a:xfrm rot="0">
            <a:off x="10488452" y="3936488"/>
            <a:ext cx="7393575" cy="929599"/>
            <a:chOff x="0" y="0"/>
            <a:chExt cx="9858100" cy="1239465"/>
          </a:xfrm>
        </p:grpSpPr>
        <p:sp>
          <p:nvSpPr>
            <p:cNvPr name="TextBox 6" id="6"/>
            <p:cNvSpPr txBox="true"/>
            <p:nvPr/>
          </p:nvSpPr>
          <p:spPr>
            <a:xfrm rot="0">
              <a:off x="1749406" y="-26296"/>
              <a:ext cx="8108694" cy="1092032"/>
            </a:xfrm>
            <a:prstGeom prst="rect">
              <a:avLst/>
            </a:prstGeom>
          </p:spPr>
          <p:txBody>
            <a:bodyPr anchor="t" rtlCol="false" tIns="0" lIns="0" bIns="0" rIns="0">
              <a:spAutoFit/>
            </a:bodyPr>
            <a:lstStyle/>
            <a:p>
              <a:pPr algn="l">
                <a:lnSpc>
                  <a:spcPts val="6175"/>
                </a:lnSpc>
              </a:pPr>
              <a:r>
                <a:rPr lang="en-US" sz="4411">
                  <a:solidFill>
                    <a:srgbClr val="5E17EB"/>
                  </a:solidFill>
                  <a:latin typeface="Agrandir"/>
                  <a:ea typeface="Agrandir"/>
                  <a:cs typeface="Agrandir"/>
                  <a:sym typeface="Agrandir"/>
                </a:rPr>
                <a:t>Workflow and creation</a:t>
              </a:r>
            </a:p>
          </p:txBody>
        </p:sp>
        <p:sp>
          <p:nvSpPr>
            <p:cNvPr name="Freeform 7" id="7"/>
            <p:cNvSpPr/>
            <p:nvPr/>
          </p:nvSpPr>
          <p:spPr>
            <a:xfrm flipH="false" flipV="false" rot="0">
              <a:off x="0" y="0"/>
              <a:ext cx="1203408" cy="1239465"/>
            </a:xfrm>
            <a:custGeom>
              <a:avLst/>
              <a:gdLst/>
              <a:ahLst/>
              <a:cxnLst/>
              <a:rect r="r" b="b" t="t" l="l"/>
              <a:pathLst>
                <a:path h="1239465" w="1203408">
                  <a:moveTo>
                    <a:pt x="0" y="0"/>
                  </a:moveTo>
                  <a:lnTo>
                    <a:pt x="1203408" y="0"/>
                  </a:lnTo>
                  <a:lnTo>
                    <a:pt x="1203408" y="1239465"/>
                  </a:lnTo>
                  <a:lnTo>
                    <a:pt x="0" y="12394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Freeform 8" id="8"/>
          <p:cNvSpPr/>
          <p:nvPr/>
        </p:nvSpPr>
        <p:spPr>
          <a:xfrm flipH="false" flipV="false" rot="0">
            <a:off x="385283" y="409973"/>
            <a:ext cx="11225428" cy="9722914"/>
          </a:xfrm>
          <a:custGeom>
            <a:avLst/>
            <a:gdLst/>
            <a:ahLst/>
            <a:cxnLst/>
            <a:rect r="r" b="b" t="t" l="l"/>
            <a:pathLst>
              <a:path h="9722914" w="11225428">
                <a:moveTo>
                  <a:pt x="0" y="0"/>
                </a:moveTo>
                <a:lnTo>
                  <a:pt x="11225428" y="0"/>
                </a:lnTo>
                <a:lnTo>
                  <a:pt x="11225428" y="9722914"/>
                </a:lnTo>
                <a:lnTo>
                  <a:pt x="0" y="9722914"/>
                </a:lnTo>
                <a:lnTo>
                  <a:pt x="0" y="0"/>
                </a:lnTo>
                <a:close/>
              </a:path>
            </a:pathLst>
          </a:custGeom>
          <a:blipFill>
            <a:blip r:embed="rId7"/>
            <a:stretch>
              <a:fillRect l="-7706" t="0" r="-29385" b="-5253"/>
            </a:stretch>
          </a:blipFill>
        </p:spPr>
      </p:sp>
      <p:pic>
        <p:nvPicPr>
          <p:cNvPr name="Picture 9" id="9"/>
          <p:cNvPicPr>
            <a:picLocks noChangeAspect="true"/>
          </p:cNvPicPr>
          <p:nvPr/>
        </p:nvPicPr>
        <p:blipFill>
          <a:blip r:embed="rId8">
            <a:alphaModFix amt="25000"/>
          </a:blip>
          <a:srcRect l="0" t="0" r="0" b="0"/>
          <a:stretch>
            <a:fillRect/>
          </a:stretch>
        </p:blipFill>
        <p:spPr>
          <a:xfrm flipH="false" flipV="false" rot="-7199120">
            <a:off x="11592497" y="7562634"/>
            <a:ext cx="5793977" cy="5895448"/>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CF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1425796">
            <a:off x="-2850236" y="-5664484"/>
            <a:ext cx="17005599" cy="18983681"/>
          </a:xfrm>
          <a:prstGeom prst="rect">
            <a:avLst/>
          </a:prstGeom>
        </p:spPr>
      </p:pic>
      <p:pic>
        <p:nvPicPr>
          <p:cNvPr name="Picture 3" id="3">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938" t="7270" r="0" b="424"/>
          <a:stretch>
            <a:fillRect/>
          </a:stretch>
        </p:blipFill>
        <p:spPr>
          <a:xfrm flipH="false" flipV="false" rot="0">
            <a:off x="115585" y="709997"/>
            <a:ext cx="18172415" cy="9577003"/>
          </a:xfrm>
          <a:prstGeom prst="rect">
            <a:avLst/>
          </a:prstGeom>
        </p:spPr>
      </p:pic>
      <p:sp>
        <p:nvSpPr>
          <p:cNvPr name="TextBox 4" id="4"/>
          <p:cNvSpPr txBox="true"/>
          <p:nvPr/>
        </p:nvSpPr>
        <p:spPr>
          <a:xfrm rot="0">
            <a:off x="6152406" y="-257175"/>
            <a:ext cx="5983188" cy="1089027"/>
          </a:xfrm>
          <a:prstGeom prst="rect">
            <a:avLst/>
          </a:prstGeom>
        </p:spPr>
        <p:txBody>
          <a:bodyPr anchor="t" rtlCol="false" tIns="0" lIns="0" bIns="0" rIns="0">
            <a:spAutoFit/>
          </a:bodyPr>
          <a:lstStyle/>
          <a:p>
            <a:pPr algn="ctr">
              <a:lnSpc>
                <a:spcPts val="7699"/>
              </a:lnSpc>
              <a:spcBef>
                <a:spcPct val="0"/>
              </a:spcBef>
            </a:pPr>
            <a:r>
              <a:rPr lang="en-US" sz="5499">
                <a:solidFill>
                  <a:srgbClr val="5E17EB"/>
                </a:solidFill>
                <a:latin typeface="Agrandir"/>
                <a:ea typeface="Agrandir"/>
                <a:cs typeface="Agrandir"/>
                <a:sym typeface="Agrandir"/>
              </a:rPr>
              <a:t>Project Execution </a:t>
            </a:r>
          </a:p>
        </p:txBody>
      </p:sp>
      <p:pic>
        <p:nvPicPr>
          <p:cNvPr name="Picture 5" id="5"/>
          <p:cNvPicPr>
            <a:picLocks noChangeAspect="true"/>
          </p:cNvPicPr>
          <p:nvPr/>
        </p:nvPicPr>
        <p:blipFill>
          <a:blip r:embed="rId6">
            <a:alphaModFix amt="25000"/>
          </a:blip>
          <a:srcRect l="0" t="0" r="0" b="0"/>
          <a:stretch>
            <a:fillRect/>
          </a:stretch>
        </p:blipFill>
        <p:spPr>
          <a:xfrm flipH="false" flipV="false" rot="-7199120">
            <a:off x="14892955" y="-1431670"/>
            <a:ext cx="5793977" cy="5895448"/>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3"/>
                </p:tgtEl>
              </p:cMediaNode>
            </p:video>
          </p:childTnLst>
        </p:cTn>
      </p:par>
    </p:tnLst>
  </p:timing>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BEFE5"/>
        </a:solidFill>
      </p:bgPr>
    </p:bg>
    <p:spTree>
      <p:nvGrpSpPr>
        <p:cNvPr id="1" name=""/>
        <p:cNvGrpSpPr/>
        <p:nvPr/>
      </p:nvGrpSpPr>
      <p:grpSpPr>
        <a:xfrm>
          <a:off x="0" y="0"/>
          <a:ext cx="0" cy="0"/>
          <a:chOff x="0" y="0"/>
          <a:chExt cx="0" cy="0"/>
        </a:xfrm>
      </p:grpSpPr>
      <p:grpSp>
        <p:nvGrpSpPr>
          <p:cNvPr name="Group 2" id="2"/>
          <p:cNvGrpSpPr/>
          <p:nvPr/>
        </p:nvGrpSpPr>
        <p:grpSpPr>
          <a:xfrm rot="0">
            <a:off x="14920726" y="6430948"/>
            <a:ext cx="3367274" cy="3048479"/>
            <a:chOff x="0" y="0"/>
            <a:chExt cx="5580380" cy="5052060"/>
          </a:xfrm>
        </p:grpSpPr>
        <p:sp>
          <p:nvSpPr>
            <p:cNvPr name="Freeform 3" id="3"/>
            <p:cNvSpPr/>
            <p:nvPr/>
          </p:nvSpPr>
          <p:spPr>
            <a:xfrm flipH="false" flipV="false" rot="0">
              <a:off x="-635000" y="-673100"/>
              <a:ext cx="6488430" cy="6027420"/>
            </a:xfrm>
            <a:custGeom>
              <a:avLst/>
              <a:gdLst/>
              <a:ahLst/>
              <a:cxnLst/>
              <a:rect r="r" b="b" t="t" l="l"/>
              <a:pathLst>
                <a:path h="6027420" w="6488430">
                  <a:moveTo>
                    <a:pt x="5344160" y="1055370"/>
                  </a:moveTo>
                  <a:cubicBezTo>
                    <a:pt x="4573270" y="651510"/>
                    <a:pt x="3856990" y="1112520"/>
                    <a:pt x="3284220" y="1112520"/>
                  </a:cubicBezTo>
                  <a:cubicBezTo>
                    <a:pt x="2839720" y="1112520"/>
                    <a:pt x="2001520" y="0"/>
                    <a:pt x="1000760" y="1314450"/>
                  </a:cubicBezTo>
                  <a:cubicBezTo>
                    <a:pt x="0" y="2628900"/>
                    <a:pt x="1247140" y="3865880"/>
                    <a:pt x="2368550" y="4946650"/>
                  </a:cubicBezTo>
                  <a:cubicBezTo>
                    <a:pt x="3489960" y="6027420"/>
                    <a:pt x="5013960" y="6009640"/>
                    <a:pt x="5894070" y="4725670"/>
                  </a:cubicBezTo>
                  <a:cubicBezTo>
                    <a:pt x="6488430" y="3859530"/>
                    <a:pt x="6229350" y="1520190"/>
                    <a:pt x="5344160" y="1055370"/>
                  </a:cubicBezTo>
                  <a:close/>
                </a:path>
              </a:pathLst>
            </a:custGeom>
            <a:blipFill>
              <a:blip r:embed="rId2"/>
              <a:stretch>
                <a:fillRect l="-11770" t="0" r="-11770" b="0"/>
              </a:stretch>
            </a:blipFill>
          </p:spPr>
        </p:sp>
      </p:grpSp>
      <p:grpSp>
        <p:nvGrpSpPr>
          <p:cNvPr name="Group 4" id="4"/>
          <p:cNvGrpSpPr/>
          <p:nvPr/>
        </p:nvGrpSpPr>
        <p:grpSpPr>
          <a:xfrm rot="0">
            <a:off x="15310204" y="4013002"/>
            <a:ext cx="2588319" cy="2260997"/>
            <a:chOff x="0" y="0"/>
            <a:chExt cx="5975350" cy="5219700"/>
          </a:xfrm>
        </p:grpSpPr>
        <p:sp>
          <p:nvSpPr>
            <p:cNvPr name="Freeform 5" id="5"/>
            <p:cNvSpPr/>
            <p:nvPr/>
          </p:nvSpPr>
          <p:spPr>
            <a:xfrm flipH="false" flipV="false" rot="0">
              <a:off x="-519430" y="-910590"/>
              <a:ext cx="7381240" cy="6188710"/>
            </a:xfrm>
            <a:custGeom>
              <a:avLst/>
              <a:gdLst/>
              <a:ahLst/>
              <a:cxnLst/>
              <a:rect r="r" b="b" t="t" l="l"/>
              <a:pathLst>
                <a:path h="6188710" w="7381240">
                  <a:moveTo>
                    <a:pt x="2861310" y="5034280"/>
                  </a:moveTo>
                  <a:cubicBezTo>
                    <a:pt x="4353560" y="5034280"/>
                    <a:pt x="3549650" y="6188710"/>
                    <a:pt x="5092700" y="6121400"/>
                  </a:cubicBezTo>
                  <a:cubicBezTo>
                    <a:pt x="6408420" y="6064250"/>
                    <a:pt x="7381240" y="3489960"/>
                    <a:pt x="5207000" y="2288540"/>
                  </a:cubicBezTo>
                  <a:cubicBezTo>
                    <a:pt x="3470910" y="1328420"/>
                    <a:pt x="629920" y="0"/>
                    <a:pt x="1029970" y="1830070"/>
                  </a:cubicBezTo>
                  <a:cubicBezTo>
                    <a:pt x="1430020" y="3660140"/>
                    <a:pt x="0" y="4232910"/>
                    <a:pt x="744220" y="5205730"/>
                  </a:cubicBezTo>
                  <a:cubicBezTo>
                    <a:pt x="1488440" y="6178550"/>
                    <a:pt x="1544320" y="5034280"/>
                    <a:pt x="2861310" y="5034280"/>
                  </a:cubicBezTo>
                  <a:close/>
                </a:path>
              </a:pathLst>
            </a:custGeom>
            <a:blipFill>
              <a:blip r:embed="rId3"/>
              <a:stretch>
                <a:fillRect l="-74427" t="0" r="-12969" b="-7301"/>
              </a:stretch>
            </a:blipFill>
          </p:spPr>
        </p:sp>
      </p:grpSp>
      <p:grpSp>
        <p:nvGrpSpPr>
          <p:cNvPr name="Group 6" id="6"/>
          <p:cNvGrpSpPr/>
          <p:nvPr/>
        </p:nvGrpSpPr>
        <p:grpSpPr>
          <a:xfrm rot="0">
            <a:off x="14540279" y="500062"/>
            <a:ext cx="3621518" cy="3027161"/>
            <a:chOff x="0" y="0"/>
            <a:chExt cx="4983480" cy="4165600"/>
          </a:xfrm>
        </p:grpSpPr>
        <p:sp>
          <p:nvSpPr>
            <p:cNvPr name="Freeform 7" id="7"/>
            <p:cNvSpPr/>
            <p:nvPr/>
          </p:nvSpPr>
          <p:spPr>
            <a:xfrm flipH="false" flipV="false" rot="0">
              <a:off x="0" y="0"/>
              <a:ext cx="4983480" cy="4165600"/>
            </a:xfrm>
            <a:custGeom>
              <a:avLst/>
              <a:gdLst/>
              <a:ahLst/>
              <a:cxnLst/>
              <a:rect r="r" b="b" t="t" l="l"/>
              <a:pathLst>
                <a:path h="4165600" w="4983480">
                  <a:moveTo>
                    <a:pt x="4537710" y="1230630"/>
                  </a:moveTo>
                  <a:cubicBezTo>
                    <a:pt x="4786630" y="1244600"/>
                    <a:pt x="4983480" y="1416050"/>
                    <a:pt x="4980940" y="1680210"/>
                  </a:cubicBezTo>
                  <a:cubicBezTo>
                    <a:pt x="4978400" y="1931670"/>
                    <a:pt x="4773930" y="2134870"/>
                    <a:pt x="4521200" y="2134870"/>
                  </a:cubicBezTo>
                  <a:cubicBezTo>
                    <a:pt x="4309110" y="2160270"/>
                    <a:pt x="3896360" y="2302510"/>
                    <a:pt x="4067810" y="2602230"/>
                  </a:cubicBezTo>
                  <a:cubicBezTo>
                    <a:pt x="4150360" y="2747010"/>
                    <a:pt x="4258310" y="2820670"/>
                    <a:pt x="4262120" y="3002280"/>
                  </a:cubicBezTo>
                  <a:cubicBezTo>
                    <a:pt x="4268470" y="3300730"/>
                    <a:pt x="3977640" y="3577590"/>
                    <a:pt x="3675380" y="3503930"/>
                  </a:cubicBezTo>
                  <a:cubicBezTo>
                    <a:pt x="3590290" y="3483610"/>
                    <a:pt x="3510280" y="3441700"/>
                    <a:pt x="3430270" y="3408680"/>
                  </a:cubicBezTo>
                  <a:cubicBezTo>
                    <a:pt x="3075940" y="3260090"/>
                    <a:pt x="2683510" y="3318510"/>
                    <a:pt x="2367280" y="3531870"/>
                  </a:cubicBezTo>
                  <a:cubicBezTo>
                    <a:pt x="2100580" y="3710940"/>
                    <a:pt x="1905000" y="3990340"/>
                    <a:pt x="1581150" y="4075430"/>
                  </a:cubicBezTo>
                  <a:cubicBezTo>
                    <a:pt x="1236980" y="4165600"/>
                    <a:pt x="855980" y="4089400"/>
                    <a:pt x="582930" y="3858260"/>
                  </a:cubicBezTo>
                  <a:cubicBezTo>
                    <a:pt x="349250" y="3657600"/>
                    <a:pt x="199390" y="3355340"/>
                    <a:pt x="201930" y="3048000"/>
                  </a:cubicBezTo>
                  <a:cubicBezTo>
                    <a:pt x="204470" y="2724150"/>
                    <a:pt x="365760" y="2429510"/>
                    <a:pt x="425450" y="2115820"/>
                  </a:cubicBezTo>
                  <a:cubicBezTo>
                    <a:pt x="459740" y="1931670"/>
                    <a:pt x="459740" y="1732280"/>
                    <a:pt x="393700" y="1554480"/>
                  </a:cubicBezTo>
                  <a:cubicBezTo>
                    <a:pt x="326390" y="1377950"/>
                    <a:pt x="177800" y="1267460"/>
                    <a:pt x="90170" y="1104900"/>
                  </a:cubicBezTo>
                  <a:cubicBezTo>
                    <a:pt x="33020" y="999490"/>
                    <a:pt x="0" y="877570"/>
                    <a:pt x="0" y="749300"/>
                  </a:cubicBezTo>
                  <a:cubicBezTo>
                    <a:pt x="0" y="335280"/>
                    <a:pt x="335280" y="0"/>
                    <a:pt x="749300" y="0"/>
                  </a:cubicBezTo>
                  <a:cubicBezTo>
                    <a:pt x="866140" y="0"/>
                    <a:pt x="982980" y="27940"/>
                    <a:pt x="1087120" y="80010"/>
                  </a:cubicBezTo>
                  <a:cubicBezTo>
                    <a:pt x="1272540" y="173990"/>
                    <a:pt x="1386840" y="354330"/>
                    <a:pt x="1570990" y="452120"/>
                  </a:cubicBezTo>
                  <a:cubicBezTo>
                    <a:pt x="1879600" y="615950"/>
                    <a:pt x="2148840" y="523240"/>
                    <a:pt x="2468880" y="466090"/>
                  </a:cubicBezTo>
                  <a:cubicBezTo>
                    <a:pt x="2672080" y="429260"/>
                    <a:pt x="2931160" y="431800"/>
                    <a:pt x="3117850" y="532130"/>
                  </a:cubicBezTo>
                  <a:cubicBezTo>
                    <a:pt x="3272790" y="614680"/>
                    <a:pt x="3361690" y="786130"/>
                    <a:pt x="3441700" y="934720"/>
                  </a:cubicBezTo>
                  <a:cubicBezTo>
                    <a:pt x="3662680" y="1341120"/>
                    <a:pt x="4132580" y="1210310"/>
                    <a:pt x="4523740" y="1229360"/>
                  </a:cubicBezTo>
                  <a:cubicBezTo>
                    <a:pt x="4530090" y="1229360"/>
                    <a:pt x="4533900" y="1230630"/>
                    <a:pt x="4537710" y="1230630"/>
                  </a:cubicBezTo>
                  <a:close/>
                </a:path>
              </a:pathLst>
            </a:custGeom>
            <a:blipFill>
              <a:blip r:embed="rId4"/>
              <a:stretch>
                <a:fillRect l="-11843" t="0" r="-11843" b="0"/>
              </a:stretch>
            </a:blipFill>
          </p:spPr>
        </p:sp>
      </p:grpSp>
      <p:sp>
        <p:nvSpPr>
          <p:cNvPr name="TextBox 8" id="8"/>
          <p:cNvSpPr txBox="true"/>
          <p:nvPr/>
        </p:nvSpPr>
        <p:spPr>
          <a:xfrm rot="0">
            <a:off x="1814597" y="309562"/>
            <a:ext cx="14427636" cy="1247792"/>
          </a:xfrm>
          <a:prstGeom prst="rect">
            <a:avLst/>
          </a:prstGeom>
        </p:spPr>
        <p:txBody>
          <a:bodyPr anchor="t" rtlCol="false" tIns="0" lIns="0" bIns="0" rIns="0">
            <a:spAutoFit/>
          </a:bodyPr>
          <a:lstStyle/>
          <a:p>
            <a:pPr algn="ctr" marL="0" indent="0" lvl="0">
              <a:lnSpc>
                <a:spcPts val="8399"/>
              </a:lnSpc>
              <a:spcBef>
                <a:spcPct val="0"/>
              </a:spcBef>
            </a:pPr>
            <a:r>
              <a:rPr lang="en-US" sz="6999">
                <a:solidFill>
                  <a:srgbClr val="4E07DB"/>
                </a:solidFill>
                <a:latin typeface="Agrandir"/>
                <a:ea typeface="Agrandir"/>
                <a:cs typeface="Agrandir"/>
                <a:sym typeface="Agrandir"/>
              </a:rPr>
              <a:t>Learning outcome</a:t>
            </a:r>
          </a:p>
        </p:txBody>
      </p:sp>
      <p:pic>
        <p:nvPicPr>
          <p:cNvPr name="Picture 9" id="9"/>
          <p:cNvPicPr>
            <a:picLocks noChangeAspect="true"/>
          </p:cNvPicPr>
          <p:nvPr/>
        </p:nvPicPr>
        <p:blipFill>
          <a:blip r:embed="rId5">
            <a:alphaModFix amt="25000"/>
          </a:blip>
          <a:srcRect l="0" t="0" r="0" b="0"/>
          <a:stretch>
            <a:fillRect/>
          </a:stretch>
        </p:blipFill>
        <p:spPr>
          <a:xfrm flipH="false" flipV="false" rot="-1644077">
            <a:off x="15427769" y="-1372062"/>
            <a:ext cx="5468057" cy="6108036"/>
          </a:xfrm>
          <a:prstGeom prst="rect">
            <a:avLst/>
          </a:prstGeom>
        </p:spPr>
      </p:pic>
      <p:pic>
        <p:nvPicPr>
          <p:cNvPr name="Picture 10" id="10"/>
          <p:cNvPicPr>
            <a:picLocks noChangeAspect="true"/>
          </p:cNvPicPr>
          <p:nvPr/>
        </p:nvPicPr>
        <p:blipFill>
          <a:blip r:embed="rId6">
            <a:alphaModFix amt="25000"/>
          </a:blip>
          <a:srcRect l="0" t="0" r="0" b="0"/>
          <a:stretch>
            <a:fillRect/>
          </a:stretch>
        </p:blipFill>
        <p:spPr>
          <a:xfrm flipH="false" flipV="false" rot="-3982960">
            <a:off x="-2281768" y="-2498164"/>
            <a:ext cx="5352514" cy="7410352"/>
          </a:xfrm>
          <a:prstGeom prst="rect">
            <a:avLst/>
          </a:prstGeom>
        </p:spPr>
      </p:pic>
      <p:pic>
        <p:nvPicPr>
          <p:cNvPr name="Picture 11" id="11"/>
          <p:cNvPicPr>
            <a:picLocks noChangeAspect="true"/>
          </p:cNvPicPr>
          <p:nvPr/>
        </p:nvPicPr>
        <p:blipFill>
          <a:blip r:embed="rId5">
            <a:alphaModFix amt="25000"/>
          </a:blip>
          <a:srcRect l="0" t="0" r="0" b="0"/>
          <a:stretch>
            <a:fillRect/>
          </a:stretch>
        </p:blipFill>
        <p:spPr>
          <a:xfrm flipH="false" flipV="false" rot="-1644077">
            <a:off x="-1705328" y="-460810"/>
            <a:ext cx="5468057" cy="6108036"/>
          </a:xfrm>
          <a:prstGeom prst="rect">
            <a:avLst/>
          </a:prstGeom>
        </p:spPr>
      </p:pic>
      <p:sp>
        <p:nvSpPr>
          <p:cNvPr name="TextBox 12" id="12"/>
          <p:cNvSpPr txBox="true"/>
          <p:nvPr/>
        </p:nvSpPr>
        <p:spPr>
          <a:xfrm rot="0">
            <a:off x="288962" y="904875"/>
            <a:ext cx="14040031" cy="9455405"/>
          </a:xfrm>
          <a:prstGeom prst="rect">
            <a:avLst/>
          </a:prstGeom>
        </p:spPr>
        <p:txBody>
          <a:bodyPr anchor="t" rtlCol="false" tIns="0" lIns="0" bIns="0" rIns="0">
            <a:spAutoFit/>
          </a:bodyPr>
          <a:lstStyle/>
          <a:p>
            <a:pPr algn="just">
              <a:lnSpc>
                <a:spcPts val="4429"/>
              </a:lnSpc>
              <a:spcBef>
                <a:spcPct val="0"/>
              </a:spcBef>
            </a:pPr>
          </a:p>
          <a:p>
            <a:pPr algn="just">
              <a:lnSpc>
                <a:spcPts val="4429"/>
              </a:lnSpc>
              <a:spcBef>
                <a:spcPct val="0"/>
              </a:spcBef>
            </a:pPr>
            <a:r>
              <a:rPr lang="en-US" b="true" sz="3163">
                <a:solidFill>
                  <a:srgbClr val="2B2B2B"/>
                </a:solidFill>
                <a:latin typeface="Times New Roman Bold"/>
                <a:ea typeface="Times New Roman Bold"/>
                <a:cs typeface="Times New Roman Bold"/>
                <a:sym typeface="Times New Roman Bold"/>
              </a:rPr>
              <a:t>Frontend Development:</a:t>
            </a:r>
            <a:r>
              <a:rPr lang="en-US" sz="3163">
                <a:solidFill>
                  <a:srgbClr val="2B2B2B"/>
                </a:solidFill>
                <a:latin typeface="Times New Roman"/>
                <a:ea typeface="Times New Roman"/>
                <a:cs typeface="Times New Roman"/>
                <a:sym typeface="Times New Roman"/>
              </a:rPr>
              <a:t> Gain experience in creating dynamic web forms using HTML, CSS, and JavaScript.</a:t>
            </a:r>
          </a:p>
          <a:p>
            <a:pPr algn="just">
              <a:lnSpc>
                <a:spcPts val="4429"/>
              </a:lnSpc>
              <a:spcBef>
                <a:spcPct val="0"/>
              </a:spcBef>
            </a:pPr>
            <a:r>
              <a:rPr lang="en-US" b="true" sz="3163">
                <a:solidFill>
                  <a:srgbClr val="2B2B2B"/>
                </a:solidFill>
                <a:latin typeface="Times New Roman Bold"/>
                <a:ea typeface="Times New Roman Bold"/>
                <a:cs typeface="Times New Roman Bold"/>
                <a:sym typeface="Times New Roman Bold"/>
              </a:rPr>
              <a:t>Backend Development</a:t>
            </a:r>
            <a:r>
              <a:rPr lang="en-US" sz="3163">
                <a:solidFill>
                  <a:srgbClr val="2B2B2B"/>
                </a:solidFill>
                <a:latin typeface="Times New Roman"/>
                <a:ea typeface="Times New Roman"/>
                <a:cs typeface="Times New Roman"/>
                <a:sym typeface="Times New Roman"/>
              </a:rPr>
              <a:t>: Learn how to build APIs with Flask to handle user requests and process data.</a:t>
            </a:r>
          </a:p>
          <a:p>
            <a:pPr algn="just">
              <a:lnSpc>
                <a:spcPts val="4429"/>
              </a:lnSpc>
              <a:spcBef>
                <a:spcPct val="0"/>
              </a:spcBef>
            </a:pPr>
            <a:r>
              <a:rPr lang="en-US" b="true" sz="3163">
                <a:solidFill>
                  <a:srgbClr val="2B2B2B"/>
                </a:solidFill>
                <a:latin typeface="Times New Roman Bold"/>
                <a:ea typeface="Times New Roman Bold"/>
                <a:cs typeface="Times New Roman Bold"/>
                <a:sym typeface="Times New Roman Bold"/>
              </a:rPr>
              <a:t>Voice Recognition:</a:t>
            </a:r>
            <a:r>
              <a:rPr lang="en-US" sz="3163">
                <a:solidFill>
                  <a:srgbClr val="2B2B2B"/>
                </a:solidFill>
                <a:latin typeface="Times New Roman"/>
                <a:ea typeface="Times New Roman"/>
                <a:cs typeface="Times New Roman"/>
                <a:sym typeface="Times New Roman"/>
              </a:rPr>
              <a:t> Understand how to use the Web Speech API and Whisper for speech-to-text conversion.</a:t>
            </a:r>
          </a:p>
          <a:p>
            <a:pPr algn="just">
              <a:lnSpc>
                <a:spcPts val="4429"/>
              </a:lnSpc>
              <a:spcBef>
                <a:spcPct val="0"/>
              </a:spcBef>
            </a:pPr>
            <a:r>
              <a:rPr lang="en-US" b="true" sz="3163">
                <a:solidFill>
                  <a:srgbClr val="2B2B2B"/>
                </a:solidFill>
                <a:latin typeface="Times New Roman Bold"/>
                <a:ea typeface="Times New Roman Bold"/>
                <a:cs typeface="Times New Roman Bold"/>
                <a:sym typeface="Times New Roman Bold"/>
              </a:rPr>
              <a:t>API Integration:</a:t>
            </a:r>
            <a:r>
              <a:rPr lang="en-US" sz="3163">
                <a:solidFill>
                  <a:srgbClr val="2B2B2B"/>
                </a:solidFill>
                <a:latin typeface="Times New Roman"/>
                <a:ea typeface="Times New Roman"/>
                <a:cs typeface="Times New Roman"/>
                <a:sym typeface="Times New Roman"/>
              </a:rPr>
              <a:t> Integrate third-party services like Google Translate for language translation and Whisper for transcription.</a:t>
            </a:r>
          </a:p>
          <a:p>
            <a:pPr algn="just">
              <a:lnSpc>
                <a:spcPts val="4429"/>
              </a:lnSpc>
              <a:spcBef>
                <a:spcPct val="0"/>
              </a:spcBef>
            </a:pPr>
            <a:r>
              <a:rPr lang="en-US" b="true" sz="3163">
                <a:solidFill>
                  <a:srgbClr val="2B2B2B"/>
                </a:solidFill>
                <a:latin typeface="Times New Roman Bold"/>
                <a:ea typeface="Times New Roman Bold"/>
                <a:cs typeface="Times New Roman Bold"/>
                <a:sym typeface="Times New Roman Bold"/>
              </a:rPr>
              <a:t>Real-Time Communication:</a:t>
            </a:r>
            <a:r>
              <a:rPr lang="en-US" sz="3163">
                <a:solidFill>
                  <a:srgbClr val="2B2B2B"/>
                </a:solidFill>
                <a:latin typeface="Times New Roman"/>
                <a:ea typeface="Times New Roman"/>
                <a:cs typeface="Times New Roman"/>
                <a:sym typeface="Times New Roman"/>
              </a:rPr>
              <a:t> Learn to manage real-time data flow between frontend and backend systems.</a:t>
            </a:r>
          </a:p>
          <a:p>
            <a:pPr algn="just">
              <a:lnSpc>
                <a:spcPts val="4429"/>
              </a:lnSpc>
              <a:spcBef>
                <a:spcPct val="0"/>
              </a:spcBef>
            </a:pPr>
            <a:r>
              <a:rPr lang="en-US" b="true" sz="3163">
                <a:solidFill>
                  <a:srgbClr val="2B2B2B"/>
                </a:solidFill>
                <a:latin typeface="Times New Roman Bold"/>
                <a:ea typeface="Times New Roman Bold"/>
                <a:cs typeface="Times New Roman Bold"/>
                <a:sym typeface="Times New Roman Bold"/>
              </a:rPr>
              <a:t>User Experience Design:</a:t>
            </a:r>
            <a:r>
              <a:rPr lang="en-US" sz="3163">
                <a:solidFill>
                  <a:srgbClr val="2B2B2B"/>
                </a:solidFill>
                <a:latin typeface="Times New Roman"/>
                <a:ea typeface="Times New Roman"/>
                <a:cs typeface="Times New Roman"/>
                <a:sym typeface="Times New Roman"/>
              </a:rPr>
              <a:t> Develop skills to create a user-friendly, voice-driven interface for form filling.</a:t>
            </a:r>
          </a:p>
          <a:p>
            <a:pPr algn="just">
              <a:lnSpc>
                <a:spcPts val="4429"/>
              </a:lnSpc>
              <a:spcBef>
                <a:spcPct val="0"/>
              </a:spcBef>
            </a:pPr>
            <a:r>
              <a:rPr lang="en-US" b="true" sz="3163">
                <a:solidFill>
                  <a:srgbClr val="2B2B2B"/>
                </a:solidFill>
                <a:latin typeface="Times New Roman Bold"/>
                <a:ea typeface="Times New Roman Bold"/>
                <a:cs typeface="Times New Roman Bold"/>
                <a:sym typeface="Times New Roman Bold"/>
              </a:rPr>
              <a:t>Machine Learning: </a:t>
            </a:r>
            <a:r>
              <a:rPr lang="en-US" sz="3163">
                <a:solidFill>
                  <a:srgbClr val="2B2B2B"/>
                </a:solidFill>
                <a:latin typeface="Times New Roman"/>
                <a:ea typeface="Times New Roman"/>
                <a:cs typeface="Times New Roman"/>
                <a:sym typeface="Times New Roman"/>
              </a:rPr>
              <a:t>Gain practical experience in using and deploying machine learning models like Whisper for transcription.</a:t>
            </a:r>
          </a:p>
          <a:p>
            <a:pPr algn="just">
              <a:lnSpc>
                <a:spcPts val="4429"/>
              </a:lnSpc>
              <a:spcBef>
                <a:spcPct val="0"/>
              </a:spcBef>
            </a:pPr>
            <a:r>
              <a:rPr lang="en-US" b="true" sz="3163">
                <a:solidFill>
                  <a:srgbClr val="2B2B2B"/>
                </a:solidFill>
                <a:latin typeface="Times New Roman Bold"/>
                <a:ea typeface="Times New Roman Bold"/>
                <a:cs typeface="Times New Roman Bold"/>
                <a:sym typeface="Times New Roman Bold"/>
              </a:rPr>
              <a:t>Deployment and Security</a:t>
            </a:r>
            <a:r>
              <a:rPr lang="en-US" sz="3163">
                <a:solidFill>
                  <a:srgbClr val="2B2B2B"/>
                </a:solidFill>
                <a:latin typeface="Times New Roman"/>
                <a:ea typeface="Times New Roman"/>
                <a:cs typeface="Times New Roman"/>
                <a:sym typeface="Times New Roman"/>
              </a:rPr>
              <a:t>: Understand how to deploy the application and secure user data for privacy and safety.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BEFE5"/>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3203220">
            <a:off x="10055853" y="-265970"/>
            <a:ext cx="11814494" cy="12461864"/>
          </a:xfrm>
          <a:prstGeom prst="rect">
            <a:avLst/>
          </a:prstGeom>
        </p:spPr>
      </p:pic>
      <p:pic>
        <p:nvPicPr>
          <p:cNvPr name="Picture 3" id="3"/>
          <p:cNvPicPr>
            <a:picLocks noChangeAspect="true"/>
          </p:cNvPicPr>
          <p:nvPr/>
        </p:nvPicPr>
        <p:blipFill>
          <a:blip r:embed="rId3">
            <a:alphaModFix amt="25000"/>
          </a:blip>
          <a:srcRect l="0" t="0" r="0" b="0"/>
          <a:stretch>
            <a:fillRect/>
          </a:stretch>
        </p:blipFill>
        <p:spPr>
          <a:xfrm flipH="false" flipV="false" rot="-1644077">
            <a:off x="14525272" y="4937985"/>
            <a:ext cx="5468057" cy="6108036"/>
          </a:xfrm>
          <a:prstGeom prst="rect">
            <a:avLst/>
          </a:prstGeom>
        </p:spPr>
      </p:pic>
      <p:sp>
        <p:nvSpPr>
          <p:cNvPr name="TextBox 4" id="4"/>
          <p:cNvSpPr txBox="true"/>
          <p:nvPr/>
        </p:nvSpPr>
        <p:spPr>
          <a:xfrm rot="0">
            <a:off x="195583" y="2625782"/>
            <a:ext cx="18092417" cy="7869905"/>
          </a:xfrm>
          <a:prstGeom prst="rect">
            <a:avLst/>
          </a:prstGeom>
        </p:spPr>
        <p:txBody>
          <a:bodyPr anchor="t" rtlCol="false" tIns="0" lIns="0" bIns="0" rIns="0">
            <a:spAutoFit/>
          </a:bodyPr>
          <a:lstStyle/>
          <a:p>
            <a:pPr algn="just">
              <a:lnSpc>
                <a:spcPts val="6175"/>
              </a:lnSpc>
            </a:pPr>
            <a:r>
              <a:rPr lang="en-US" sz="4411">
                <a:solidFill>
                  <a:srgbClr val="000000"/>
                </a:solidFill>
                <a:latin typeface="Times New Roman"/>
                <a:ea typeface="Times New Roman"/>
                <a:cs typeface="Times New Roman"/>
                <a:sym typeface="Times New Roman"/>
              </a:rPr>
              <a:t> The shift B</a:t>
            </a:r>
            <a:r>
              <a:rPr lang="en-US" sz="4411" b="true">
                <a:solidFill>
                  <a:srgbClr val="000000"/>
                </a:solidFill>
                <a:latin typeface="Times New Roman Bold"/>
                <a:ea typeface="Times New Roman Bold"/>
                <a:cs typeface="Times New Roman Bold"/>
                <a:sym typeface="Times New Roman Bold"/>
              </a:rPr>
              <a:t>eyond QWERTY to voice-based form filling</a:t>
            </a:r>
            <a:r>
              <a:rPr lang="en-US" sz="4411">
                <a:solidFill>
                  <a:srgbClr val="000000"/>
                </a:solidFill>
                <a:latin typeface="Times New Roman"/>
                <a:ea typeface="Times New Roman"/>
                <a:cs typeface="Times New Roman"/>
                <a:sym typeface="Times New Roman"/>
              </a:rPr>
              <a:t> marks a transformative step in user interaction. It enhances accessibility, efficiency, and inclusivity, catering to users with diverse needs. By leveraging natural language processing, this technology reduces manual input errors and simplifies complex tasks. As voice interfaces become more intuitive, they promise seamless integration across industries. This innovation represents a future where technology adapts to human needs, making digital experiences more user-friendly and efficient.</a:t>
            </a:r>
          </a:p>
          <a:p>
            <a:pPr algn="just">
              <a:lnSpc>
                <a:spcPts val="6175"/>
              </a:lnSpc>
            </a:pPr>
          </a:p>
          <a:p>
            <a:pPr algn="just">
              <a:lnSpc>
                <a:spcPts val="6175"/>
              </a:lnSpc>
              <a:spcBef>
                <a:spcPct val="0"/>
              </a:spcBef>
            </a:pPr>
          </a:p>
        </p:txBody>
      </p:sp>
      <p:sp>
        <p:nvSpPr>
          <p:cNvPr name="TextBox 5" id="5"/>
          <p:cNvSpPr txBox="true"/>
          <p:nvPr/>
        </p:nvSpPr>
        <p:spPr>
          <a:xfrm rot="0">
            <a:off x="2262625" y="704850"/>
            <a:ext cx="11163871" cy="1596407"/>
          </a:xfrm>
          <a:prstGeom prst="rect">
            <a:avLst/>
          </a:prstGeom>
        </p:spPr>
        <p:txBody>
          <a:bodyPr anchor="t" rtlCol="false" tIns="0" lIns="0" bIns="0" rIns="0">
            <a:spAutoFit/>
          </a:bodyPr>
          <a:lstStyle/>
          <a:p>
            <a:pPr algn="ctr">
              <a:lnSpc>
                <a:spcPts val="11760"/>
              </a:lnSpc>
              <a:spcBef>
                <a:spcPct val="0"/>
              </a:spcBef>
            </a:pPr>
            <a:r>
              <a:rPr lang="en-US" sz="8400">
                <a:solidFill>
                  <a:srgbClr val="4E07DB"/>
                </a:solidFill>
                <a:latin typeface="Times New Roman"/>
                <a:ea typeface="Times New Roman"/>
                <a:cs typeface="Times New Roman"/>
                <a:sym typeface="Times New Roman"/>
              </a:rPr>
              <a:t>Conclusion</a:t>
            </a:r>
            <a:r>
              <a:rPr lang="en-US" sz="8400">
                <a:solidFill>
                  <a:srgbClr val="000000"/>
                </a:solidFill>
                <a:latin typeface="Times New Roman"/>
                <a:ea typeface="Times New Roman"/>
                <a:cs typeface="Times New Roman"/>
                <a:sym typeface="Times New Roman"/>
              </a:rPr>
              <a:t> </a:t>
            </a:r>
          </a:p>
        </p:txBody>
      </p:sp>
      <p:pic>
        <p:nvPicPr>
          <p:cNvPr name="Picture 6" id="6"/>
          <p:cNvPicPr>
            <a:picLocks noChangeAspect="true"/>
          </p:cNvPicPr>
          <p:nvPr/>
        </p:nvPicPr>
        <p:blipFill>
          <a:blip r:embed="rId4">
            <a:alphaModFix amt="25000"/>
          </a:blip>
          <a:srcRect l="0" t="0" r="0" b="0"/>
          <a:stretch>
            <a:fillRect/>
          </a:stretch>
        </p:blipFill>
        <p:spPr>
          <a:xfrm flipH="false" flipV="false" rot="-7199120">
            <a:off x="-3203712" y="-1786669"/>
            <a:ext cx="5793977" cy="5895448"/>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BEFE5"/>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pic>
        <p:nvPicPr>
          <p:cNvPr name="Picture 3" id="3"/>
          <p:cNvPicPr>
            <a:picLocks noChangeAspect="true"/>
          </p:cNvPicPr>
          <p:nvPr/>
        </p:nvPicPr>
        <p:blipFill>
          <a:blip r:embed="rId3">
            <a:alphaModFix amt="25000"/>
          </a:blip>
          <a:srcRect l="0" t="0" r="0" b="0"/>
          <a:stretch>
            <a:fillRect/>
          </a:stretch>
        </p:blipFill>
        <p:spPr>
          <a:xfrm flipH="false" flipV="false" rot="-7199120">
            <a:off x="-2637454" y="-836862"/>
            <a:ext cx="5793977" cy="5895448"/>
          </a:xfrm>
          <a:prstGeom prst="rect">
            <a:avLst/>
          </a:prstGeom>
        </p:spPr>
      </p:pic>
      <p:pic>
        <p:nvPicPr>
          <p:cNvPr name="Picture 4" id="4"/>
          <p:cNvPicPr>
            <a:picLocks noChangeAspect="true"/>
          </p:cNvPicPr>
          <p:nvPr/>
        </p:nvPicPr>
        <p:blipFill>
          <a:blip r:embed="rId3">
            <a:alphaModFix amt="25000"/>
          </a:blip>
          <a:srcRect l="0" t="0" r="0" b="0"/>
          <a:stretch>
            <a:fillRect/>
          </a:stretch>
        </p:blipFill>
        <p:spPr>
          <a:xfrm flipH="false" flipV="false" rot="-7199120">
            <a:off x="14067162" y="4967284"/>
            <a:ext cx="5793977" cy="589544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DAGZig1fCdU</dc:identifier>
  <dcterms:modified xsi:type="dcterms:W3CDTF">2011-08-01T06:04:30Z</dcterms:modified>
  <cp:revision>1</cp:revision>
  <dc:title>BEYOND QWERTY -VOICE BASEDFORM FILLING</dc:title>
</cp:coreProperties>
</file>